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2" r:id="rId2"/>
    <p:sldId id="263" r:id="rId3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27" autoAdjust="0"/>
    <p:restoredTop sz="90959" autoAdjust="0"/>
  </p:normalViewPr>
  <p:slideViewPr>
    <p:cSldViewPr snapToGrid="0">
      <p:cViewPr varScale="1">
        <p:scale>
          <a:sx n="103" d="100"/>
          <a:sy n="103" d="100"/>
        </p:scale>
        <p:origin x="149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-2118" y="-90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008AC87-7B57-3E43-4974-7FACA6C2CB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</a:t>
            </a:r>
            <a:r>
              <a:rPr lang="en-US" altLang="ja-JP"/>
              <a:t>2ABC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7788B4F-649B-B598-1527-422AA7B017F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63423BD9-E3C9-3E10-A56C-5F90925240D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E3E9D87C-7510-9309-F93C-52F562DA959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DC345CB6-9E71-4346-A347-BC4CB59D45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969BA5C-3B8F-88B2-E56B-99284ED4F5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</a:t>
            </a:r>
            <a:r>
              <a:rPr lang="en-US" altLang="ja-JP"/>
              <a:t>2ABC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58CED81-8795-87EB-9B49-891D44B3600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8ABD223-8870-9C0B-6B21-93129FBBC32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5328F92-2503-13AA-7476-6FE239A8199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75624595-59BB-68F5-926C-E27CCAF7A4D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C2DE9C1F-49EA-650D-FCE6-E429DCC135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659F25F4-9278-42E2-B95E-1D9A77694BA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00231E8E-43E8-4682-9931-A40A47410F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EBE6593B-C9B1-43FD-9AA0-E407BD6CE6CA}" type="slidenum">
              <a:rPr kumimoji="0" lang="en-US" altLang="ja-JP" smtClean="0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E98476B0-4046-5E02-1E7D-E535264F19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0113" y="739775"/>
            <a:ext cx="4935537" cy="3700463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4864DAC-C79D-0116-FD47-C23CBF9BA2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5125" name="ヘッダー プレースホルダ 4">
            <a:extLst>
              <a:ext uri="{FF2B5EF4-FFF2-40B4-BE49-F238E27FC236}">
                <a16:creationId xmlns:a16="http://schemas.microsoft.com/office/drawing/2014/main" id="{0202A49F-F24A-19DD-553A-D739C0776C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ja-JP" altLang="en-US"/>
              <a:t>様式</a:t>
            </a:r>
            <a:r>
              <a:rPr kumimoji="0" lang="en-US" altLang="ja-JP"/>
              <a:t>2ABC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00231E8E-43E8-4682-9931-A40A47410F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EBE6593B-C9B1-43FD-9AA0-E407BD6CE6CA}" type="slidenum">
              <a:rPr kumimoji="0" lang="en-US" altLang="ja-JP" smtClean="0"/>
              <a:pPr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E98476B0-4046-5E02-1E7D-E535264F19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0113" y="739775"/>
            <a:ext cx="4935537" cy="3700463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4864DAC-C79D-0116-FD47-C23CBF9BA2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5125" name="ヘッダー プレースホルダ 4">
            <a:extLst>
              <a:ext uri="{FF2B5EF4-FFF2-40B4-BE49-F238E27FC236}">
                <a16:creationId xmlns:a16="http://schemas.microsoft.com/office/drawing/2014/main" id="{0202A49F-F24A-19DD-553A-D739C0776C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ja-JP" altLang="en-US"/>
              <a:t>様式</a:t>
            </a:r>
            <a:r>
              <a:rPr kumimoji="0" lang="en-US" altLang="ja-JP"/>
              <a:t>2ABC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83FCF71-7604-0FD4-89DA-0106657CF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033F38A-F0B5-0B78-5EBE-5E0B09BAD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4933525-BD84-C45A-8BA9-DAE6ECC76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3AACE-1FA1-44FA-89D1-144D4C3C3E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8126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91BA234-4D1E-008A-1837-E86CBA2B2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437F55D-E8FF-3334-011F-E45250C2B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95D744E-EC3F-03F7-F459-2237673CC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66A0-E9A7-4B47-B75D-1907BFD57F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0329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209ED2A-0DF5-DCBD-1C0B-A709A827B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E5D02E9-B103-50D0-A3B6-3D2559B3B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E31E532-D7DE-3829-45DC-E93FCF4B6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AB59A-E537-4E9D-BC71-4B6BDB95CA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786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28D569F-306A-077C-000E-833861FB6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42D2AF5-5CB7-3DAE-67EC-47EE0E793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E23FFC2-FD14-C117-78E1-2023BDCD6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0F863-D11C-4240-852D-04929A154D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022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2C106BC-79AB-E3F2-74C7-1566FC46E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0823166-E8E3-5AE4-BE80-9A962A1F8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C682279-497E-2D10-E69F-9C1A85E85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4E62B-CD02-4764-90E2-FF1381A73F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095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9A04BAF-72D5-D1F5-ABB4-A74A132A9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2E8719C-E3A8-C939-AA89-CA3AEC41B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B80BCF9-919A-863F-148A-EAF699228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E7A16-AB5E-4687-A6FF-6F22F33D60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8707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AD3D8918-7BF8-1A1C-6AFC-ED075E20E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4D3061C-371C-7F8B-278D-F5F04BB68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F7E7FD9C-579A-C7F7-06B7-0EB06F4A7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DCA5F-B9E0-40F2-A37D-54CD5BF6CD5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1436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1ED45603-1566-DD69-C007-4A519523F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179F9BE-AECA-1ADF-0477-293D4646C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ACA10FF-4A4B-3757-EF51-1615CE23A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AF668-44C6-47AF-9158-CC3179ADCE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70194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BDCC5CE0-1A2B-B8B6-E0C4-3C4084B6D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61E7B5F-5FD1-A1D6-574E-8BE9B3EBE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0E845E8-B9DD-CF3C-DA77-B7DF15041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FA5FD-A8B3-43A2-86C5-796F3A3A342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636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719A882-12D8-8F45-C47A-A2913D350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25F1AD7-A2D2-8CD9-ED19-F5354D8B1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D29AE8A-41B7-66A9-6C42-51E036E5A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7DF3B-9D65-43E6-A81A-D3F8B9918E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8171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A4CA424-AFC6-5C4C-1539-2DD8051F7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65CC1E3-0BDB-8D5B-12F2-D8B5F5955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1B2EC4D-C505-3D90-A7E3-E9758F6BA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34265-87AD-4074-8E49-CF2E9B19D9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51378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72EB23E-5A13-5111-B37D-D17D645131A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362628D-55A6-FAC4-3F65-0B827220AA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1DEE981-46C2-71D5-767A-7811040500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73E6AF5-F2D9-9064-DE7A-A56B20FD6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9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142F7E6-E589-594D-AD72-60163E2805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E727590-5E74-4606-838D-4822CFECFD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342900" rtl="0" eaLnBrk="0" fontAlgn="base" hangingPunct="0"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ＭＳ Ｐゴシック" pitchFamily="1" charset="-128"/>
          <a:cs typeface="+mj-cs"/>
        </a:defRPr>
      </a:lvl1pPr>
      <a:lvl2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2pPr>
      <a:lvl3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3pPr>
      <a:lvl4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4pPr>
      <a:lvl5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5pPr>
      <a:lvl6pPr marL="3429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6pPr>
      <a:lvl7pPr marL="6858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7pPr>
      <a:lvl8pPr marL="10287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8pPr>
      <a:lvl9pPr marL="13716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5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5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F7B18789-1C5F-073F-03E2-E7723908D9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9314" y="1156495"/>
            <a:ext cx="7445375" cy="4545013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altLang="ja-JP" sz="1000" b="1" u="sng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文化看護学会 第</a:t>
            </a:r>
            <a:r>
              <a:rPr lang="en-US" altLang="zh-CN" sz="28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1</a:t>
            </a:r>
            <a:r>
              <a:rPr lang="en-US" altLang="ja-JP" sz="28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8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回学術集会 </a:t>
            </a:r>
            <a:r>
              <a:rPr lang="en-US" altLang="zh-CN" sz="28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 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開示</a:t>
            </a:r>
            <a:endParaRPr lang="ja-JP" altLang="en-US" sz="28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altLang="ja-JP" sz="20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  </a:t>
            </a: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筆頭者・共同発表者名：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  所属名：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  発表内容に関し、開示すべき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関係にある企業として、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①役員・顧問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AAA </a:t>
            </a: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企業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BBB </a:t>
            </a: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出版社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</a:t>
            </a:r>
            <a:r>
              <a:rPr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権</a:t>
            </a: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使用料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CCC </a:t>
            </a: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株式会社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		UUU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               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XXX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⑥研究費               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YYY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⑦奨学寄附金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ZZZ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</a:t>
            </a:r>
            <a:r>
              <a:rPr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附</a:t>
            </a: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講座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	FFF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⑨その他報酬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TTT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⑩個人的利害関係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SSS</a:t>
            </a:r>
            <a:r>
              <a:rPr lang="ja-JP" altLang="en-US" sz="14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　　　　　</a:t>
            </a:r>
            <a:endParaRPr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altLang="ja-JP" sz="14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F7B18789-1C5F-073F-03E2-E7723908D9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3862" y="853540"/>
            <a:ext cx="8296275" cy="515092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altLang="ja-JP" sz="1000" b="1" u="sng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70000"/>
              </a:lnSpc>
              <a:buFontTx/>
              <a:buNone/>
              <a:defRPr/>
            </a:pPr>
            <a:r>
              <a:rPr lang="en-US" altLang="ja-JP" sz="21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18</a:t>
            </a:r>
            <a:r>
              <a:rPr lang="en-US" altLang="ja-JP" sz="2100" b="1" baseline="300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th</a:t>
            </a:r>
            <a:r>
              <a:rPr lang="en-US" altLang="ja-JP" sz="21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Annual Meeting of The Society of Cultural Nursing Studies</a:t>
            </a:r>
          </a:p>
          <a:p>
            <a:pPr algn="ctr" eaLnBrk="1" hangingPunct="1">
              <a:lnSpc>
                <a:spcPct val="70000"/>
              </a:lnSpc>
              <a:buFontTx/>
              <a:buNone/>
              <a:defRPr/>
            </a:pPr>
            <a:r>
              <a:rPr lang="en-US" altLang="ja-JP" sz="21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 Disclosure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altLang="ja-JP" sz="20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Name of Lead Presenter</a:t>
            </a: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・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Co-Presenter: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Affiliation: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altLang="ja-JP" sz="20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Entities such as foundation, commercial sponsors, etc. involving potential 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conflict of interest requiring disclosure in relation to the presentation.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①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Appointment as officer or adviser				AAA Company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②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Stock ownership/capital gain					BBB Publisher Co. Ltd.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③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Intellectual property, patent royalties			CCC Ltd.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④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Lecture honoraria								UUU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⑤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Writing fee										XXX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⑥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Grants for research								YYY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⑦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Scholarship grant								ZZZ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⑧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Endowed chair									FFF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⑨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Non-financial support, other forms 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of compensation									TTT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⑩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Possible state of personal advantage			SSS or disadvantage may result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　　</a:t>
            </a:r>
            <a:endParaRPr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altLang="ja-JP" sz="14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</TotalTime>
  <Words>348</Words>
  <Application>Microsoft Office PowerPoint</Application>
  <PresentationFormat>画面に合わせる (4:3)</PresentationFormat>
  <Paragraphs>42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Times New Roman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kawaguchi</dc:creator>
  <cp:lastModifiedBy>okouji</cp:lastModifiedBy>
  <cp:revision>11</cp:revision>
  <cp:lastPrinted>2010-09-09T05:26:38Z</cp:lastPrinted>
  <dcterms:created xsi:type="dcterms:W3CDTF">2010-06-05T13:17:17Z</dcterms:created>
  <dcterms:modified xsi:type="dcterms:W3CDTF">2025-08-29T00:28:48Z</dcterms:modified>
</cp:coreProperties>
</file>