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E3C2B-048E-4A15-8ADC-38C372083050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283AD-13A4-4F20-8ED3-15AC09862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765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8FC4F68-B127-402C-BDED-4E1C869D7E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A3816658-5C26-4816-9BE1-DD1FD37B041F}" type="slidenum">
              <a:rPr kumimoji="0" lang="en-US" altLang="ja-JP" smtClean="0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CB462105-F21F-403D-ADE1-13144B6B84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0F064CD-B5CC-4E18-A543-197C8E6A1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102DFEA9-F3B2-4117-A505-99B7A0CD6F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</a:t>
            </a:r>
            <a:r>
              <a:rPr kumimoji="0" lang="en-US" altLang="ja-JP"/>
              <a:t>2ABC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8FC4F68-B127-402C-BDED-4E1C869D7E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A3816658-5C26-4816-9BE1-DD1FD37B041F}" type="slidenum">
              <a:rPr kumimoji="0" lang="en-US" altLang="ja-JP" smtClean="0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CB462105-F21F-403D-ADE1-13144B6B84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0F064CD-B5CC-4E18-A543-197C8E6A1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102DFEA9-F3B2-4117-A505-99B7A0CD6F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</a:t>
            </a:r>
            <a:r>
              <a:rPr kumimoji="0" lang="en-US" altLang="ja-JP"/>
              <a:t>2ABC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52B3F9A-6127-4E3A-A240-5E0EAE83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E64D5E8-BD90-4C2C-9622-EEA0E3436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661437-C7C3-42E3-9058-0A1EEEB4E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3EE92-2DAC-4601-81EF-F3FB76277A2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581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C213C3-A6AE-418F-9E0F-84FEDC84D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60CC6F-99CE-4FCE-94D4-190BFB196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B290C6-6FB7-4A0D-B29E-62D1FA68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A8826-CC81-4444-B3C8-6347B12334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08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6997F0-FEC9-47CD-8199-3FF719FB7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23C3A4-9B1D-481C-B4ED-225E725A8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1AD3C7E-292E-4E48-B1C1-49167927C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1850C-CB63-4387-A654-A2137831E1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610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8BE2528-8A17-4835-8DC5-4148EB37E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EC5A386-D775-4553-8750-91811AD19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E023BD-1CA7-46B6-93DA-8B429FEFB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0A816-9B62-4388-B254-DBD714E740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150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A8CA368-C2E4-4106-A93B-C6F9CEA27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0D20A5-1C51-43C3-A303-CF4712E4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35C5147-54F1-48DD-B3E4-BE7FAE779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57710-4C4F-4EB6-A355-887B3D9ABD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2720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CD12564-8F96-48F2-9287-0BFFC2A73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7CA1D43-1DC2-4BF7-A412-CBEC8016A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3156C15-7014-4904-AA52-944962419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382D9-C819-4197-9BB8-E43CD12A04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825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7A6827A-0144-471B-B941-35CDB4EC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8ED428C-6A7B-4406-9FA6-71E83B41B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1C3DC8E-2E73-4424-B2AA-9A9103F9D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9E3DB-8523-4B8F-BCD4-88E16ED50F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996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FF09D2F-564D-424D-A3DE-733631D5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DA4597D-E71C-45C5-9B56-C3BC19CF3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7DFD692-634C-4510-ABAD-878D8F7D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EE3D7-11D9-4F6C-8A64-2FE6B0C403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279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A8C85AC-D3AD-4166-B275-87F85AD92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FBF8558-726B-4446-A7C9-FBACBCC6B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306C72B-5A9D-4162-9B66-9050ADD4D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84CF-5465-4E7D-9E71-77A9EDC7B4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941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17D81E-F6AB-4137-A6ED-C17550FCF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7F7267A-8F2C-4ABD-9A2D-56062FD86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6E64E93-909F-4D20-B45F-D19BDEB0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7E4D2-48C7-46F3-9F88-30DDEDBCB6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939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59B7F26-2B14-4C54-BAF2-DC8436086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59CCE92-A8F7-4319-8927-80C833EF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F499334-903A-440B-A40C-94FA24A60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29D5F-D648-4EB2-9E24-2448EFE472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189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09FE3D5-EA2A-4112-8C78-B4CC4697E2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86A4869-FF5E-4E68-BAD8-E1E683F613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C1C7B91-983D-46EE-AD07-ECD61E6032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9411E3A-99FB-49C9-8B6C-44FC4E5E7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AEB9F66-3409-415D-B962-C8F3209CA1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6E93EEE-FF9A-4903-9501-35B938D80F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909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ＭＳ Ｐゴシック" pitchFamily="1" charset="-128"/>
          <a:cs typeface="+mj-cs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1CA3A6-D23D-40ED-B383-D82EBF707DBD}"/>
              </a:ext>
            </a:extLst>
          </p:cNvPr>
          <p:cNvSpPr/>
          <p:nvPr/>
        </p:nvSpPr>
        <p:spPr>
          <a:xfrm>
            <a:off x="522990" y="1167621"/>
            <a:ext cx="80980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文化看護学会 第</a:t>
            </a:r>
            <a:r>
              <a:rPr kumimoji="0" lang="en-US" altLang="ja-JP" sz="3200" b="1" dirty="0">
                <a:solidFill>
                  <a:srgbClr val="000000"/>
                </a:solidFill>
                <a:latin typeface="Arial" panose="020B0604020202020204" pitchFamily="34" charset="0"/>
              </a:rPr>
              <a:t>18</a:t>
            </a:r>
            <a:r>
              <a:rPr kumimoji="0" lang="ja-JP" alt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回学術集会 </a:t>
            </a:r>
            <a:r>
              <a:rPr kumimoji="0" lang="en-US" altLang="ja-JP" sz="3200" b="1" dirty="0">
                <a:solidFill>
                  <a:srgbClr val="000000"/>
                </a:solidFill>
                <a:latin typeface="Arial" panose="020B0604020202020204" pitchFamily="34" charset="0"/>
              </a:rPr>
              <a:t>COI</a:t>
            </a:r>
            <a:r>
              <a:rPr kumimoji="0" lang="ja-JP" alt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開示</a:t>
            </a:r>
            <a:endParaRPr kumimoji="0" lang="en-US" altLang="ja-JP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ja-JP" altLang="en-US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筆頭者・共同発表者氏名：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所属名：</a:t>
            </a: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ja-JP" altLang="en-US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・筆頭演者は文化看護学会第</a:t>
            </a:r>
            <a:r>
              <a:rPr kumimoji="0" lang="en-US" altLang="ja-JP" sz="3000" b="1">
                <a:solidFill>
                  <a:srgbClr val="000000"/>
                </a:solidFill>
                <a:latin typeface="Arial" panose="020B0604020202020204" pitchFamily="34" charset="0"/>
              </a:rPr>
              <a:t>18</a:t>
            </a:r>
            <a:r>
              <a:rPr kumimoji="0" lang="ja-JP" altLang="en-US" sz="3000" b="1">
                <a:solidFill>
                  <a:srgbClr val="000000"/>
                </a:solidFill>
                <a:latin typeface="Arial" panose="020B0604020202020204" pitchFamily="34" charset="0"/>
              </a:rPr>
              <a:t>回</a:t>
            </a: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学術集会への</a:t>
            </a: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COI</a:t>
            </a: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自己申告を完了しています。</a:t>
            </a: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ja-JP" altLang="en-US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・発表内容に関連し、開示すべき</a:t>
            </a: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COI</a:t>
            </a: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関係にある企業・組織および団体等はありません。</a:t>
            </a: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1CA3A6-D23D-40ED-B383-D82EBF707DBD}"/>
              </a:ext>
            </a:extLst>
          </p:cNvPr>
          <p:cNvSpPr/>
          <p:nvPr/>
        </p:nvSpPr>
        <p:spPr>
          <a:xfrm>
            <a:off x="631113" y="649777"/>
            <a:ext cx="7881774" cy="5558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18</a:t>
            </a:r>
            <a:r>
              <a:rPr kumimoji="0" lang="en-US" altLang="ja-JP" sz="30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th</a:t>
            </a: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 Annual Meeting of The Society </a:t>
            </a: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of Cultural Nursing Studies</a:t>
            </a: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COI Disclosure</a:t>
            </a:r>
            <a:b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Name(s) of Lead Presenter</a:t>
            </a:r>
            <a:r>
              <a:rPr kumimoji="0"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・</a:t>
            </a: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Co-Presenter:</a:t>
            </a:r>
            <a:r>
              <a:rPr kumimoji="0"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　</a:t>
            </a:r>
            <a:b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kumimoji="0" lang="en-US" altLang="ja-JP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Affiliation:</a:t>
            </a:r>
            <a:b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kumimoji="0" lang="en-US" altLang="ja-JP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・</a:t>
            </a: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The Lead Presenter has completed COI disclosure </a:t>
            </a:r>
            <a:r>
              <a:rPr kumimoji="0" lang="en-US" altLang="ja-JP" sz="2400" b="1">
                <a:solidFill>
                  <a:srgbClr val="000000"/>
                </a:solidFill>
                <a:latin typeface="Arial" panose="020B0604020202020204" pitchFamily="34" charset="0"/>
              </a:rPr>
              <a:t>to 18</a:t>
            </a:r>
            <a:r>
              <a:rPr kumimoji="0" lang="en-US" altLang="ja-JP" sz="2400" b="1" baseline="30000">
                <a:solidFill>
                  <a:srgbClr val="000000"/>
                </a:solidFill>
                <a:latin typeface="Arial" panose="020B0604020202020204" pitchFamily="34" charset="0"/>
              </a:rPr>
              <a:t>th</a:t>
            </a:r>
            <a:r>
              <a:rPr kumimoji="0" lang="en-US" altLang="ja-JP" sz="2400" b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Annual Meeting of The Society of Cultural Nursing Studies.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ja-JP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・</a:t>
            </a: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There are no entities or relationships, etc. presenting a potential conflict of interest requiring disclosure in relation to this presentation.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139</Words>
  <Application>Microsoft Office PowerPoint</Application>
  <PresentationFormat>画面に合わせる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游ゴシック</vt:lpstr>
      <vt:lpstr>Arial</vt:lpstr>
      <vt:lpstr>Calibri</vt:lpstr>
      <vt:lpstr>Times New Roman</vt:lpstr>
      <vt:lpstr>1_Office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kawaguchi</dc:creator>
  <cp:lastModifiedBy>suzuki</cp:lastModifiedBy>
  <cp:revision>9</cp:revision>
  <dcterms:created xsi:type="dcterms:W3CDTF">2021-12-16T09:24:14Z</dcterms:created>
  <dcterms:modified xsi:type="dcterms:W3CDTF">2025-08-14T09:00:53Z</dcterms:modified>
</cp:coreProperties>
</file>