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0959" autoAdjust="0"/>
  </p:normalViewPr>
  <p:slideViewPr>
    <p:cSldViewPr snapToGrid="0">
      <p:cViewPr varScale="1">
        <p:scale>
          <a:sx n="103" d="100"/>
          <a:sy n="103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118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08AC87-7B57-3E43-4974-7FACA6C2CB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7788B4F-649B-B598-1527-422AA7B017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3423BD9-E3C9-3E10-A56C-5F9092524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E9D87C-7510-9309-F93C-52F562DA95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C345CB6-9E71-4346-A347-BC4CB59D4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69BA5C-3B8F-88B2-E56B-99284ED4F5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8CED81-8795-87EB-9B49-891D44B360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8ABD223-8870-9C0B-6B21-93129FBBC3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5328F92-2503-13AA-7476-6FE239A819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5624595-59BB-68F5-926C-E27CCAF7A4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2DE9C1F-49EA-650D-FCE6-E429DCC13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9F25F4-9278-42E2-B95E-1D9A77694B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3FCF71-7604-0FD4-89DA-0106657C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3F38A-F0B5-0B78-5EBE-5E0B09BA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933525-BD84-C45A-8BA9-DAE6ECC7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AACE-1FA1-44FA-89D1-144D4C3C3E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12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1BA234-4D1E-008A-1837-E86CBA2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37F55D-E8FF-3334-011F-E45250C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5D744E-EC3F-03F7-F459-2237673C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6A0-E9A7-4B47-B75D-1907BFD57F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03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09ED2A-0DF5-DCBD-1C0B-A709A827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5D02E9-B103-50D0-A3B6-3D2559B3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1E532-D7DE-3829-45DC-E93FCF4B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B59A-E537-4E9D-BC71-4B6BDB95CA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86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8D569F-306A-077C-000E-833861FB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2D2AF5-5CB7-3DAE-67EC-47EE0E7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23FFC2-FD14-C117-78E1-2023BDCD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F863-D11C-4240-852D-04929A154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02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C106BC-79AB-E3F2-74C7-1566FC46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823166-E8E3-5AE4-BE80-9A962A1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682279-497E-2D10-E69F-9C1A85E8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62B-CD02-4764-90E2-FF1381A73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A04BAF-72D5-D1F5-ABB4-A74A132A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2E8719C-E3A8-C939-AA89-CA3AEC41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B80BCF9-919A-863F-148A-EAF69922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7A16-AB5E-4687-A6FF-6F22F33D6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7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3D8918-7BF8-1A1C-6AFC-ED075E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4D3061C-371C-7F8B-278D-F5F04BB6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7E7FD9C-579A-C7F7-06B7-0EB06F4A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CA5F-B9E0-40F2-A37D-54CD5BF6C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143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ED45603-1566-DD69-C007-4A519523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179F9BE-AECA-1ADF-0477-293D4646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ACA10FF-4A4B-3757-EF51-1615CE23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F668-44C6-47AF-9158-CC3179ADC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019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DCC5CE0-1A2B-B8B6-E0C4-3C4084B6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61E7B5F-5FD1-A1D6-574E-8BE9B3EB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0E845E8-B9DD-CF3C-DA77-B7DF1504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A5FD-A8B3-43A2-86C5-796F3A3A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3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719A882-12D8-8F45-C47A-A2913D35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25F1AD7-A2D2-8CD9-ED19-F5354D8B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D29AE8A-41B7-66A9-6C42-51E036E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F3B-9D65-43E6-A81A-D3F8B9918E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1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A4CA424-AFC6-5C4C-1539-2DD8051F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65CC1E3-0BDB-8D5B-12F2-D8B5F595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1B2EC4D-C505-3D90-A7E3-E9758F6B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4265-87AD-4074-8E49-CF2E9B19D9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137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72EB23E-5A13-5111-B37D-D17D645131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362628D-55A6-FAC4-3F65-0B827220AA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DEE981-46C2-71D5-767A-781104050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3E6AF5-F2D9-9064-DE7A-A56B20FD6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42F7E6-E589-594D-AD72-60163E28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727590-5E74-4606-838D-4822CFECF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7B18789-1C5F-073F-03E2-E7723908D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9314" y="1156495"/>
            <a:ext cx="7445375" cy="4545013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000" b="1" u="sng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文化看護学会 第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</a:t>
            </a:r>
            <a:r>
              <a:rPr lang="en-US" altLang="ja-JP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回学術集会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ja-JP" altLang="en-US" sz="28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20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筆頭者・共同発表者名：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所属名：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発表内容に関し、開示すべき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関係にある企業として、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①役員・顧問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AAA 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BBB 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出版社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③特許件使用料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CCC 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株式会社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	UUU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               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XXX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⑥研究費               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YYY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⑦奨学寄附金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ZZZ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FFF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⑨その他報酬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TTT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⑩個人的利害関係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SSS</a:t>
            </a: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4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7B18789-1C5F-073F-03E2-E7723908D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3862" y="853540"/>
            <a:ext cx="8296275" cy="515092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000" b="1" u="sng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2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17</a:t>
            </a:r>
            <a:r>
              <a:rPr lang="en-US" altLang="ja-JP" sz="2100" b="1" baseline="300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</a:t>
            </a:r>
            <a:r>
              <a:rPr lang="en-US" altLang="ja-JP" sz="2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Annual Meeting of The Society of Cultural Nursing Studies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2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Disclosure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20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Co-Presenter:</a:t>
            </a:r>
            <a:endParaRPr lang="ja-JP" altLang="en-US" sz="20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Affiliation: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20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Entities such as foundation, commercial sponsors, etc. involving potential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conflict of interest requiring disclosure in relation to the presentation.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①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Appointment as officer or adviser				AAA Company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②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					BBB Publisher Co. Ltd.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③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Intellectual property, patent royalties			CCC Ltd.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④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Lecture honoraria								UUU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⑤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Writing fee										XXX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⑥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Grants for research								YYY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⑦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								ZZZ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⑧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									FFF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⑨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Non-financial support, other forms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of compensation									TTT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⑩ 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Possible state of personal advantage			SSS or disadvantage may result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4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349</Words>
  <Application>Microsoft Office PowerPoint</Application>
  <PresentationFormat>画面に合わせる (4:3)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kawaguchi</dc:creator>
  <cp:lastModifiedBy>okouji</cp:lastModifiedBy>
  <cp:revision>8</cp:revision>
  <cp:lastPrinted>2010-09-09T05:26:38Z</cp:lastPrinted>
  <dcterms:created xsi:type="dcterms:W3CDTF">2010-06-05T13:17:17Z</dcterms:created>
  <dcterms:modified xsi:type="dcterms:W3CDTF">2024-08-01T08:00:37Z</dcterms:modified>
</cp:coreProperties>
</file>