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8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92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1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1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0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59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1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1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83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50000"/>
              </a:schemeClr>
            </a:gs>
            <a:gs pos="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8136904" cy="1733649"/>
          </a:xfrm>
          <a:solidFill>
            <a:schemeClr val="tx2">
              <a:lumMod val="75000"/>
            </a:schemeClr>
          </a:solidFill>
          <a:ln w="25400">
            <a:solidFill>
              <a:schemeClr val="bg1">
                <a:alpha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日本周産期メンタルヘルス学会</a:t>
            </a:r>
            <a:b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筆頭発表者の</a:t>
            </a:r>
            <a:r>
              <a:rPr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4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  <a:endParaRPr kumimoji="1" lang="ja-JP" altLang="en-US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84485" y="4941168"/>
            <a:ext cx="8352928" cy="1248544"/>
          </a:xfrm>
        </p:spPr>
        <p:txBody>
          <a:bodyPr/>
          <a:lstStyle/>
          <a:p>
            <a:r>
              <a:rPr lang="ja-JP" altLang="en-US" sz="3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演題発表内容に関連し、</a:t>
            </a:r>
          </a:p>
          <a:p>
            <a:r>
              <a:rPr lang="ja-JP" altLang="en-US" sz="3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開示すべき</a:t>
            </a:r>
            <a:r>
              <a:rPr lang="en-US" altLang="ja-JP" sz="3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3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251520" y="1412776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演題名：□□□□□□□□□□□□□□</a:t>
            </a:r>
          </a:p>
          <a:p>
            <a:pPr algn="l"/>
            <a:r>
              <a:rPr lang="zh-TW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◎筆頭演者名、共著者名：◎□□□□、□□□□、□□□□</a:t>
            </a:r>
          </a:p>
          <a:p>
            <a:pPr algn="l"/>
            <a:r>
              <a:rPr lang="zh-TW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所属名：□□□□、□□□□、□□□□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5112" y="2394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US" altLang="ja-JP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開示具体例（スライドにて開示）</a:t>
            </a:r>
            <a:endParaRPr lang="en-US" altLang="ja-JP" sz="2000" u="sng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fontAlgn="ctr"/>
            <a:r>
              <a:rPr lang="ja-JP" altLang="en-US" sz="2000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様式２－</a:t>
            </a:r>
            <a:r>
              <a:rPr lang="en-US" altLang="ja-JP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利益相反「なし」の場合</a:t>
            </a:r>
            <a:endParaRPr lang="zh-TW" altLang="en-US" sz="2000" u="sng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日本周産期メンタルヘルス学会 筆頭発表者のCOI開示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日本周産期メンタルヘルス学会 筆頭発表者のCOI開示</dc:title>
  <dc:creator>日本周産期メンタルヘルス研究会</dc:creator>
  <cp:lastModifiedBy>日本周産期メンタルヘルス研究会</cp:lastModifiedBy>
  <cp:revision>3</cp:revision>
  <dcterms:created xsi:type="dcterms:W3CDTF">2015-12-03T03:39:26Z</dcterms:created>
  <dcterms:modified xsi:type="dcterms:W3CDTF">2015-12-17T06:31:18Z</dcterms:modified>
</cp:coreProperties>
</file>