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/>
    <p:restoredTop sz="94645"/>
  </p:normalViewPr>
  <p:slideViewPr>
    <p:cSldViewPr snapToGrid="0">
      <p:cViewPr varScale="1">
        <p:scale>
          <a:sx n="73" d="100"/>
          <a:sy n="73" d="100"/>
        </p:scale>
        <p:origin x="68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木田　真胤(YCU 看護生命科学)" userId="ce4b60f7-fe73-48b1-a8bb-e7390b32957c" providerId="ADAL" clId="{84E93AA5-5441-488F-97C4-7F32E768DD91}"/>
    <pc:docChg chg="undo custSel addSld delSld modSld">
      <pc:chgData name="木田　真胤(YCU 看護生命科学)" userId="ce4b60f7-fe73-48b1-a8bb-e7390b32957c" providerId="ADAL" clId="{84E93AA5-5441-488F-97C4-7F32E768DD91}" dt="2026-10-08T12:39:47.125" v="93" actId="47"/>
      <pc:docMkLst>
        <pc:docMk/>
      </pc:docMkLst>
      <pc:sldChg chg="addSp delSp modSp new del mod">
        <pc:chgData name="木田　真胤(YCU 看護生命科学)" userId="ce4b60f7-fe73-48b1-a8bb-e7390b32957c" providerId="ADAL" clId="{84E93AA5-5441-488F-97C4-7F32E768DD91}" dt="2026-10-08T12:39:47.125" v="93" actId="47"/>
        <pc:sldMkLst>
          <pc:docMk/>
          <pc:sldMk cId="1202344411" sldId="257"/>
        </pc:sldMkLst>
        <pc:spChg chg="del">
          <ac:chgData name="木田　真胤(YCU 看護生命科学)" userId="ce4b60f7-fe73-48b1-a8bb-e7390b32957c" providerId="ADAL" clId="{84E93AA5-5441-488F-97C4-7F32E768DD91}" dt="2026-10-08T12:26:05.883" v="89" actId="478"/>
          <ac:spMkLst>
            <pc:docMk/>
            <pc:sldMk cId="1202344411" sldId="257"/>
            <ac:spMk id="2" creationId="{074DAFA3-88EE-FAE7-EB88-E3DEB612A8AE}"/>
          </ac:spMkLst>
        </pc:spChg>
        <pc:spChg chg="del">
          <ac:chgData name="木田　真胤(YCU 看護生命科学)" userId="ce4b60f7-fe73-48b1-a8bb-e7390b32957c" providerId="ADAL" clId="{84E93AA5-5441-488F-97C4-7F32E768DD91}" dt="2026-10-08T12:26:05.883" v="89" actId="478"/>
          <ac:spMkLst>
            <pc:docMk/>
            <pc:sldMk cId="1202344411" sldId="257"/>
            <ac:spMk id="3" creationId="{A3B0BA2D-14FF-3E2C-4128-2E0AFA7D736E}"/>
          </ac:spMkLst>
        </pc:spChg>
        <pc:picChg chg="add del">
          <ac:chgData name="木田　真胤(YCU 看護生命科学)" userId="ce4b60f7-fe73-48b1-a8bb-e7390b32957c" providerId="ADAL" clId="{84E93AA5-5441-488F-97C4-7F32E768DD91}" dt="2026-10-08T12:26:04.921" v="88" actId="22"/>
          <ac:picMkLst>
            <pc:docMk/>
            <pc:sldMk cId="1202344411" sldId="257"/>
            <ac:picMk id="5" creationId="{A4491441-34AC-2EA1-22A4-E2D57A0B8038}"/>
          </ac:picMkLst>
        </pc:picChg>
        <pc:picChg chg="add mod">
          <ac:chgData name="木田　真胤(YCU 看護生命科学)" userId="ce4b60f7-fe73-48b1-a8bb-e7390b32957c" providerId="ADAL" clId="{84E93AA5-5441-488F-97C4-7F32E768DD91}" dt="2026-10-08T12:27:00.308" v="92" actId="962"/>
          <ac:picMkLst>
            <pc:docMk/>
            <pc:sldMk cId="1202344411" sldId="257"/>
            <ac:picMk id="7" creationId="{2E63EE18-A6FB-1BC3-FBFA-E4BD0A6E60FE}"/>
          </ac:picMkLst>
        </pc:picChg>
      </pc:sldChg>
      <pc:sldChg chg="modSp add del mod">
        <pc:chgData name="木田　真胤(YCU 看護生命科学)" userId="ce4b60f7-fe73-48b1-a8bb-e7390b32957c" providerId="ADAL" clId="{84E93AA5-5441-488F-97C4-7F32E768DD91}" dt="2026-10-08T12:20:08.691" v="85" actId="47"/>
        <pc:sldMkLst>
          <pc:docMk/>
          <pc:sldMk cId="4270206274" sldId="2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4720B-8C43-9F4C-83FC-76585BFC8688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600E5-ADB4-8842-8479-AB0157AB60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0117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600E5-ADB4-8842-8479-AB0157AB607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567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78CD26-972D-E450-3B16-DBCDED86CE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0752D98-62E9-4699-730F-2BBFDBC55F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60E548-9D0D-F804-43B1-712D0E2B2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B8CE322-194E-1D13-CFC6-9A9EBA031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E75C1D5-668B-12A2-5F9A-7AF60B990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890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211C2D-759F-7FA7-AB20-0B9A38886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21CADBC-1399-34E7-FCC0-3AFC10147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0FB46C-4EF2-E482-E003-D68582597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4AD909-B5A0-54B5-70C3-111FF633E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5874FC1-6A79-C312-42BC-F7DB8AEB7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49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BAE4F9-29F8-72A7-B42C-2DC4C2703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309EDBF-F4B6-83F7-49FF-5FD9C7F3C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F14B5E-C34F-4292-6808-205C363AC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9C0792E-9040-054E-C846-DBF51B37A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32A2AC-13ED-5997-2989-849C99DC1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0076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F06381-5590-251D-B862-C0EFF03B1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9EBC62-1ABD-D0FD-92A7-F597C53ECE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1A42CBB-EE7B-DA0D-6B7C-FC102468D6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3E51F1C-55C2-54D2-A65B-D2B16D56F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C026AB3-479B-5CEB-0F8F-71CBBAAE6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7D699A0-7675-1358-0B1C-3CDC21748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2051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C362D7-26CE-F305-1DE6-0A889EC6D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5368485-D61D-BC28-EFD9-D55BA8990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1541B59-4CF3-C996-D01D-6E32C6BDC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3073A50-55A7-CBC3-F697-697D75D6A0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0D32D77-3073-CB87-B6FB-D4D66240CF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E7833B0-19DC-8EA1-5A32-92F38907E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682043F-D211-784B-E8A2-BE3198695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B7F105C-0062-318A-A601-BC4E64706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4126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6D8086-8131-EEEE-641D-C408FF5BB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2E78488-903A-308C-33C8-5EB4173B1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C331551-36F0-D2A5-2CAA-945ED3824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E7AAA9B-86DD-2836-E9E4-5C5C6C2D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8300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D5918CF-50C1-BC83-AA2A-309B5E3BF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3B5CBDC-E3B1-2156-9CC4-DA778EB7C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33E8E50-CE9C-4878-9C1E-C2E56B9FA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8331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328CF8-D6DF-8A2B-974F-D39EE02DA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86A9668-1695-1B44-9EE8-7D96FB0DF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9465A3E-C494-4EC7-1F87-C489EDF73C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DC22CEC-E82D-0E4F-7101-39714ABD8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0B7F9AE-CBC3-FFFE-4FB5-1785DC228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9D6EFCD-2955-0ACC-6540-4AE0A4E21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2124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110BE9-EC9B-FA28-3C29-C206977D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95BE049-F3F9-E744-B764-690D1B8989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53D9649-D5B0-DC8A-5FA8-94B4B589B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56002AC-446C-4621-479E-E8150E217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6420A94-B8F5-053B-CF36-DB2451506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13F5C43-1273-D57D-7AB1-7A7B9EBF4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4949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782DFD-AEE9-F863-31CE-811028806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A741853-D17E-3380-677F-AF36EBE71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ABB4A5-613B-630C-39D4-A407751A4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322DC4-7AF1-2DCB-F1E1-0DB3D29B3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691032-2BB6-CEA5-CF0D-93FF83E5C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421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77D6945-DC6E-D859-6E5C-BA7ECF2BEB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E618657-3CD2-25C3-0D37-02013FB6A0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B34F1B-1577-9FC7-5444-6ACBA39E9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23235F-75DE-2A01-6159-2462E8A9A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7EED83-2FA6-E1B2-38D1-B5E29596A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8262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7C2272B-47DB-FE03-B638-8790EFE3E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52D135-DF59-96A5-2EC1-241E260F0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B989B5-C503-7B3A-798F-C2122D68D9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030AD5-860D-B243-A5C3-5A33432A9D6E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B83E6C-DA72-A2DD-41DF-8F3E568E8F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B51B9E6-48FC-BE4B-9139-7C7EECC000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2271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B68CFC4-7317-AE7E-6751-EF111F9DD83F}"/>
              </a:ext>
            </a:extLst>
          </p:cNvPr>
          <p:cNvSpPr txBox="1"/>
          <p:nvPr/>
        </p:nvSpPr>
        <p:spPr>
          <a:xfrm>
            <a:off x="2442456" y="556561"/>
            <a:ext cx="73070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000" b="1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第</a:t>
            </a:r>
            <a:r>
              <a:rPr kumimoji="1" lang="en-US" altLang="ja-JP" sz="4000" b="1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14</a:t>
            </a:r>
            <a:r>
              <a:rPr kumimoji="1" lang="ja-JP" altLang="en-US" sz="4000" b="1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回看護理工学会学術集会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7D35CF5-2408-CD43-8C9D-BA96FCF0B31A}"/>
              </a:ext>
            </a:extLst>
          </p:cNvPr>
          <p:cNvSpPr txBox="1"/>
          <p:nvPr/>
        </p:nvSpPr>
        <p:spPr>
          <a:xfrm>
            <a:off x="3211688" y="1190881"/>
            <a:ext cx="57686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000" b="1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利益相反（</a:t>
            </a:r>
            <a:r>
              <a:rPr kumimoji="1" lang="en" altLang="ja-JP" sz="4000" b="1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COI</a:t>
            </a:r>
            <a:r>
              <a:rPr kumimoji="1" lang="ja-JP" altLang="en" sz="4000" b="1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）</a:t>
            </a:r>
            <a:r>
              <a:rPr kumimoji="1" lang="ja-JP" altLang="en-US" sz="4000" b="1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開示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E7E9B46-3B27-F452-BD5B-1CFB9934E3E1}"/>
              </a:ext>
            </a:extLst>
          </p:cNvPr>
          <p:cNvSpPr txBox="1"/>
          <p:nvPr/>
        </p:nvSpPr>
        <p:spPr>
          <a:xfrm>
            <a:off x="3211688" y="1947243"/>
            <a:ext cx="5768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発表者名：　　　所属：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EDFF2A3-0320-5F8C-7B17-51B34004BE85}"/>
              </a:ext>
            </a:extLst>
          </p:cNvPr>
          <p:cNvSpPr/>
          <p:nvPr/>
        </p:nvSpPr>
        <p:spPr>
          <a:xfrm>
            <a:off x="1269000" y="384387"/>
            <a:ext cx="9653998" cy="2167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4BC8E81-9AAC-6550-358F-79907497E7F2}"/>
              </a:ext>
            </a:extLst>
          </p:cNvPr>
          <p:cNvSpPr txBox="1"/>
          <p:nvPr/>
        </p:nvSpPr>
        <p:spPr>
          <a:xfrm>
            <a:off x="876537" y="2703919"/>
            <a:ext cx="8873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演題発表に関連し、</a:t>
            </a:r>
            <a:r>
              <a:rPr kumimoji="1" lang="ja-JP" altLang="en-US" sz="24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開示すべき</a:t>
            </a:r>
            <a:r>
              <a:rPr kumimoji="1" lang="en-US" altLang="ja-JP" sz="24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COI</a:t>
            </a:r>
            <a:r>
              <a:rPr kumimoji="1" lang="ja-JP" altLang="en-US" sz="24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関係にある企業として、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BE164BE-DF9D-8C17-D770-095CEECB7EEC}"/>
              </a:ext>
            </a:extLst>
          </p:cNvPr>
          <p:cNvSpPr txBox="1"/>
          <p:nvPr/>
        </p:nvSpPr>
        <p:spPr>
          <a:xfrm>
            <a:off x="2141718" y="3205230"/>
            <a:ext cx="3068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1. </a:t>
            </a:r>
            <a:r>
              <a:rPr kumimoji="1" lang="ja-JP" altLang="en-US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役員・顧問職の報酬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A765E0D-C554-0D0D-E0C0-AE0CD5586FF5}"/>
              </a:ext>
            </a:extLst>
          </p:cNvPr>
          <p:cNvSpPr txBox="1"/>
          <p:nvPr/>
        </p:nvSpPr>
        <p:spPr>
          <a:xfrm>
            <a:off x="5505808" y="3205230"/>
            <a:ext cx="5913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[</a:t>
            </a:r>
            <a:r>
              <a:rPr kumimoji="1" lang="ja-JP" altLang="en-US" sz="20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該当する企業等の名称／なし</a:t>
            </a:r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]</a:t>
            </a:r>
            <a:endParaRPr kumimoji="1" lang="ja-JP" altLang="en-US" sz="2000"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0F0D5F8-34DC-71E6-D182-73650296B881}"/>
              </a:ext>
            </a:extLst>
          </p:cNvPr>
          <p:cNvSpPr txBox="1"/>
          <p:nvPr/>
        </p:nvSpPr>
        <p:spPr>
          <a:xfrm>
            <a:off x="2141718" y="3587063"/>
            <a:ext cx="3068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2</a:t>
            </a:r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. </a:t>
            </a:r>
            <a:r>
              <a:rPr kumimoji="1" lang="ja-JP" altLang="en-US" sz="20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株式の保有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02835A6-9635-FA42-945C-92DAAB1A5EDD}"/>
              </a:ext>
            </a:extLst>
          </p:cNvPr>
          <p:cNvSpPr txBox="1"/>
          <p:nvPr/>
        </p:nvSpPr>
        <p:spPr>
          <a:xfrm>
            <a:off x="5505808" y="3587063"/>
            <a:ext cx="5913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[</a:t>
            </a:r>
            <a:r>
              <a:rPr kumimoji="1" lang="ja-JP" altLang="en-US" sz="20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該当する企業等の名称／なし</a:t>
            </a:r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]</a:t>
            </a:r>
            <a:endParaRPr kumimoji="1" lang="ja-JP" altLang="en-US" sz="2000"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6756742-C8E9-6CA0-94C8-665946B3E0D5}"/>
              </a:ext>
            </a:extLst>
          </p:cNvPr>
          <p:cNvSpPr txBox="1"/>
          <p:nvPr/>
        </p:nvSpPr>
        <p:spPr>
          <a:xfrm>
            <a:off x="2141718" y="3968896"/>
            <a:ext cx="3068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3. </a:t>
            </a:r>
            <a:r>
              <a:rPr lang="ja-JP" altLang="en-US" sz="2000" b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特許権使用料</a:t>
            </a:r>
            <a:endParaRPr kumimoji="1" lang="ja-JP" altLang="en-US" sz="2000"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366729B-9E74-4DF5-8308-6400C42E65AE}"/>
              </a:ext>
            </a:extLst>
          </p:cNvPr>
          <p:cNvSpPr txBox="1"/>
          <p:nvPr/>
        </p:nvSpPr>
        <p:spPr>
          <a:xfrm>
            <a:off x="5505808" y="3968896"/>
            <a:ext cx="5913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[</a:t>
            </a:r>
            <a:r>
              <a:rPr kumimoji="1" lang="ja-JP" altLang="en-US" sz="20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該当する企業等の名称／なし</a:t>
            </a:r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]</a:t>
            </a:r>
            <a:endParaRPr kumimoji="1" lang="ja-JP" altLang="en-US" sz="2000"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8C30D7-8C3B-9F73-B33F-E3A402E883F3}"/>
              </a:ext>
            </a:extLst>
          </p:cNvPr>
          <p:cNvSpPr txBox="1"/>
          <p:nvPr/>
        </p:nvSpPr>
        <p:spPr>
          <a:xfrm>
            <a:off x="2141718" y="4350729"/>
            <a:ext cx="3068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4</a:t>
            </a:r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. </a:t>
            </a:r>
            <a:r>
              <a:rPr kumimoji="1" lang="ja-JP" altLang="en-US" sz="20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講演料等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E033D7C-2E59-3AD8-381A-EF26D7D4055F}"/>
              </a:ext>
            </a:extLst>
          </p:cNvPr>
          <p:cNvSpPr txBox="1"/>
          <p:nvPr/>
        </p:nvSpPr>
        <p:spPr>
          <a:xfrm>
            <a:off x="5505808" y="4350729"/>
            <a:ext cx="5913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[</a:t>
            </a:r>
            <a:r>
              <a:rPr kumimoji="1" lang="ja-JP" altLang="en-US" sz="20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該当する企業等の名称／なし</a:t>
            </a:r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]</a:t>
            </a:r>
            <a:endParaRPr kumimoji="1" lang="ja-JP" altLang="en-US" sz="2000"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3F0A02C-4700-8CDF-2919-B67C5589CDF4}"/>
              </a:ext>
            </a:extLst>
          </p:cNvPr>
          <p:cNvSpPr txBox="1"/>
          <p:nvPr/>
        </p:nvSpPr>
        <p:spPr>
          <a:xfrm>
            <a:off x="2141718" y="4732562"/>
            <a:ext cx="3068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5</a:t>
            </a:r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. </a:t>
            </a:r>
            <a:r>
              <a:rPr lang="ja-JP" altLang="en-US" sz="2000" b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原稿料</a:t>
            </a:r>
            <a:endParaRPr kumimoji="1" lang="ja-JP" altLang="en-US" sz="2000"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023426D-AD03-DB79-45E6-A4DDFBE61BD6}"/>
              </a:ext>
            </a:extLst>
          </p:cNvPr>
          <p:cNvSpPr txBox="1"/>
          <p:nvPr/>
        </p:nvSpPr>
        <p:spPr>
          <a:xfrm>
            <a:off x="5505808" y="4732562"/>
            <a:ext cx="5913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[</a:t>
            </a:r>
            <a:r>
              <a:rPr kumimoji="1" lang="ja-JP" altLang="en-US" sz="20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該当する企業等の名称／なし</a:t>
            </a:r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]</a:t>
            </a:r>
            <a:endParaRPr kumimoji="1" lang="ja-JP" altLang="en-US" sz="2000"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1A4D5E6-F09A-1245-9F42-F78595CAB5D5}"/>
              </a:ext>
            </a:extLst>
          </p:cNvPr>
          <p:cNvSpPr txBox="1"/>
          <p:nvPr/>
        </p:nvSpPr>
        <p:spPr>
          <a:xfrm>
            <a:off x="2141718" y="5114395"/>
            <a:ext cx="3068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6</a:t>
            </a:r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. </a:t>
            </a:r>
            <a:r>
              <a:rPr kumimoji="1" lang="ja-JP" altLang="en-US" sz="20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研究費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7C2CD67-6432-C5B1-AB5D-6187FC46FAD8}"/>
              </a:ext>
            </a:extLst>
          </p:cNvPr>
          <p:cNvSpPr txBox="1"/>
          <p:nvPr/>
        </p:nvSpPr>
        <p:spPr>
          <a:xfrm>
            <a:off x="5505808" y="5114395"/>
            <a:ext cx="5913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[</a:t>
            </a:r>
            <a:r>
              <a:rPr kumimoji="1" lang="ja-JP" altLang="en-US" sz="20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該当する企業等の名称／なし</a:t>
            </a:r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]</a:t>
            </a:r>
            <a:endParaRPr kumimoji="1" lang="ja-JP" altLang="en-US" sz="2000"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9F4E37C-9B8A-EC83-00CC-7A81C559E755}"/>
              </a:ext>
            </a:extLst>
          </p:cNvPr>
          <p:cNvSpPr txBox="1"/>
          <p:nvPr/>
        </p:nvSpPr>
        <p:spPr>
          <a:xfrm>
            <a:off x="2141718" y="5496228"/>
            <a:ext cx="3068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7. </a:t>
            </a:r>
            <a:r>
              <a:rPr kumimoji="1" lang="ja-JP" altLang="en-US" sz="20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奨学（奨励）寄附金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8F2A88F-07B8-5AF1-B0C4-4B83D34E32A5}"/>
              </a:ext>
            </a:extLst>
          </p:cNvPr>
          <p:cNvSpPr txBox="1"/>
          <p:nvPr/>
        </p:nvSpPr>
        <p:spPr>
          <a:xfrm>
            <a:off x="5505808" y="5496228"/>
            <a:ext cx="5913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[</a:t>
            </a:r>
            <a:r>
              <a:rPr kumimoji="1" lang="ja-JP" altLang="en-US" sz="20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該当する企業等の名称／なし</a:t>
            </a:r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]</a:t>
            </a:r>
            <a:endParaRPr kumimoji="1" lang="ja-JP" altLang="en-US" sz="2000"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25ED17F-52C1-AF7E-8F13-5E308D54F03F}"/>
              </a:ext>
            </a:extLst>
          </p:cNvPr>
          <p:cNvSpPr txBox="1"/>
          <p:nvPr/>
        </p:nvSpPr>
        <p:spPr>
          <a:xfrm>
            <a:off x="2141718" y="5878061"/>
            <a:ext cx="3068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8</a:t>
            </a:r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. </a:t>
            </a:r>
            <a:r>
              <a:rPr lang="ja-JP" altLang="en-US" sz="2000" b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寄附講座への所属</a:t>
            </a:r>
            <a:endParaRPr kumimoji="1" lang="ja-JP" altLang="en-US" sz="2000"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D863004-ADA5-B053-91D3-2F976DBEC210}"/>
              </a:ext>
            </a:extLst>
          </p:cNvPr>
          <p:cNvSpPr txBox="1"/>
          <p:nvPr/>
        </p:nvSpPr>
        <p:spPr>
          <a:xfrm>
            <a:off x="5505808" y="5878061"/>
            <a:ext cx="5913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[</a:t>
            </a:r>
            <a:r>
              <a:rPr kumimoji="1" lang="ja-JP" altLang="en-US" sz="20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該当する企業等の名称／なし</a:t>
            </a:r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]</a:t>
            </a:r>
            <a:endParaRPr kumimoji="1" lang="ja-JP" altLang="en-US" sz="2000"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60A1269-58BC-F12F-6205-0D02C0421800}"/>
              </a:ext>
            </a:extLst>
          </p:cNvPr>
          <p:cNvSpPr txBox="1"/>
          <p:nvPr/>
        </p:nvSpPr>
        <p:spPr>
          <a:xfrm>
            <a:off x="2141718" y="6259897"/>
            <a:ext cx="3068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9. </a:t>
            </a:r>
            <a:r>
              <a:rPr lang="ja-JP" altLang="en-US" sz="2000" b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旅行・贈答品等</a:t>
            </a:r>
            <a:endParaRPr kumimoji="1" lang="ja-JP" altLang="en-US" sz="2000"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19DB42B-3622-2A75-71BD-DE7664D9B172}"/>
              </a:ext>
            </a:extLst>
          </p:cNvPr>
          <p:cNvSpPr txBox="1"/>
          <p:nvPr/>
        </p:nvSpPr>
        <p:spPr>
          <a:xfrm>
            <a:off x="5505808" y="6259897"/>
            <a:ext cx="5913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[</a:t>
            </a:r>
            <a:r>
              <a:rPr kumimoji="1" lang="ja-JP" altLang="en-US" sz="20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該当する企業等の名称／なし</a:t>
            </a:r>
            <a:r>
              <a:rPr kumimoji="1" lang="en-US" altLang="ja-JP" sz="20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]</a:t>
            </a:r>
            <a:endParaRPr kumimoji="1" lang="ja-JP" altLang="en-US" sz="2000"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340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173</Words>
  <Application>Microsoft Office PowerPoint</Application>
  <PresentationFormat>ワイド画面</PresentationFormat>
  <Paragraphs>23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前澤 美佳（YCU看護生命科学）</dc:creator>
  <cp:lastModifiedBy>木田　真胤(YCU 看護生命科学)</cp:lastModifiedBy>
  <cp:revision>3</cp:revision>
  <dcterms:created xsi:type="dcterms:W3CDTF">2026-10-03T04:44:44Z</dcterms:created>
  <dcterms:modified xsi:type="dcterms:W3CDTF">2026-10-08T12:39:48Z</dcterms:modified>
</cp:coreProperties>
</file>