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/>
    <p:restoredTop sz="94645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4720B-8C43-9F4C-83FC-76585BFC8688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600E5-ADB4-8842-8479-AB0157AB60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117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600E5-ADB4-8842-8479-AB0157AB60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567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78CD26-972D-E450-3B16-DBCDED86C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0752D98-62E9-4699-730F-2BBFDBC55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60E548-9D0D-F804-43B1-712D0E2B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CE322-194E-1D13-CFC6-9A9EBA031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75C1D5-668B-12A2-5F9A-7AF60B990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9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211C2D-759F-7FA7-AB20-0B9A3888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1CADBC-1399-34E7-FCC0-3AFC10147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0FB46C-4EF2-E482-E003-D68582597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4AD909-B5A0-54B5-70C3-111FF633E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874FC1-6A79-C312-42BC-F7DB8AEB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4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BAE4F9-29F8-72A7-B42C-2DC4C2703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309EDBF-F4B6-83F7-49FF-5FD9C7F3C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F14B5E-C34F-4292-6808-205C363AC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C0792E-9040-054E-C846-DBF51B37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32A2AC-13ED-5997-2989-849C99DC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07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F06381-5590-251D-B862-C0EFF03B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9EBC62-1ABD-D0FD-92A7-F597C53ECE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1A42CBB-EE7B-DA0D-6B7C-FC102468D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3E51F1C-55C2-54D2-A65B-D2B16D56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026AB3-479B-5CEB-0F8F-71CBBAAE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D699A0-7675-1358-0B1C-3CDC21748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05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C362D7-26CE-F305-1DE6-0A889EC6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5368485-D61D-BC28-EFD9-D55BA8990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1541B59-4CF3-C996-D01D-6E32C6BDC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073A50-55A7-CBC3-F697-697D75D6A0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0D32D77-3073-CB87-B6FB-D4D66240C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E7833B0-19DC-8EA1-5A32-92F38907E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682043F-D211-784B-E8A2-BE3198695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B7F105C-0062-318A-A601-BC4E64706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1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6D8086-8131-EEEE-641D-C408FF5B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2E78488-903A-308C-33C8-5EB4173B1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331551-36F0-D2A5-2CAA-945ED3824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7AAA9B-86DD-2836-E9E4-5C5C6C2D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300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D5918CF-50C1-BC83-AA2A-309B5E3B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3B5CBDC-E3B1-2156-9CC4-DA778EB7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33E8E50-CE9C-4878-9C1E-C2E56B9FA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833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328CF8-D6DF-8A2B-974F-D39EE02DA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6A9668-1695-1B44-9EE8-7D96FB0DF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465A3E-C494-4EC7-1F87-C489EDF73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DC22CEC-E82D-0E4F-7101-39714ABD8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B7F9AE-CBC3-FFFE-4FB5-1785DC22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D6EFCD-2955-0ACC-6540-4AE0A4E21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124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110BE9-EC9B-FA28-3C29-C206977D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95BE049-F3F9-E744-B764-690D1B8989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53D9649-D5B0-DC8A-5FA8-94B4B589B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56002AC-446C-4621-479E-E8150E21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6420A94-B8F5-053B-CF36-DB245150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3F5C43-1273-D57D-7AB1-7A7B9EBF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4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782DFD-AEE9-F863-31CE-811028806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A741853-D17E-3380-677F-AF36EBE71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ABB4A5-613B-630C-39D4-A407751A4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322DC4-7AF1-2DCB-F1E1-0DB3D29B3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D691032-2BB6-CEA5-CF0D-93FF83E5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2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7D6945-DC6E-D859-6E5C-BA7ECF2BE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E618657-3CD2-25C3-0D37-02013FB6A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B34F1B-1577-9FC7-5444-6ACBA39E9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23235F-75DE-2A01-6159-2462E8A9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7EED83-2FA6-E1B2-38D1-B5E29596A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26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7C2272B-47DB-FE03-B638-8790EFE3E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52D135-DF59-96A5-2EC1-241E260F0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B989B5-C503-7B3A-798F-C2122D68D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030AD5-860D-B243-A5C3-5A33432A9D6E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B83E6C-DA72-A2DD-41DF-8F3E568E8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51B9E6-48FC-BE4B-9139-7C7EECC00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4210FC-AB50-4C4F-9D1B-F76DDF77BE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27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68CFC4-7317-AE7E-6751-EF111F9DD83F}"/>
              </a:ext>
            </a:extLst>
          </p:cNvPr>
          <p:cNvSpPr txBox="1"/>
          <p:nvPr/>
        </p:nvSpPr>
        <p:spPr>
          <a:xfrm>
            <a:off x="2442456" y="1166164"/>
            <a:ext cx="7307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第</a:t>
            </a:r>
            <a:r>
              <a:rPr kumimoji="1" lang="en-US" altLang="ja-JP" sz="4000" b="1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14</a:t>
            </a:r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回看護理工学会学術集会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D35CF5-2408-CD43-8C9D-BA96FCF0B31A}"/>
              </a:ext>
            </a:extLst>
          </p:cNvPr>
          <p:cNvSpPr txBox="1"/>
          <p:nvPr/>
        </p:nvSpPr>
        <p:spPr>
          <a:xfrm>
            <a:off x="3211688" y="1800484"/>
            <a:ext cx="5768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利益相反（</a:t>
            </a:r>
            <a:r>
              <a:rPr kumimoji="1" lang="en" altLang="ja-JP" sz="4000" b="1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COI</a:t>
            </a:r>
            <a:r>
              <a:rPr kumimoji="1" lang="ja-JP" altLang="en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）</a:t>
            </a:r>
            <a:r>
              <a:rPr kumimoji="1" lang="ja-JP" altLang="en-US" sz="4000" b="1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開示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E7E9B46-3B27-F452-BD5B-1CFB9934E3E1}"/>
              </a:ext>
            </a:extLst>
          </p:cNvPr>
          <p:cNvSpPr txBox="1"/>
          <p:nvPr/>
        </p:nvSpPr>
        <p:spPr>
          <a:xfrm>
            <a:off x="3211688" y="2556846"/>
            <a:ext cx="5768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発表者名：　　　所属：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EDFF2A3-0320-5F8C-7B17-51B34004BE85}"/>
              </a:ext>
            </a:extLst>
          </p:cNvPr>
          <p:cNvSpPr/>
          <p:nvPr/>
        </p:nvSpPr>
        <p:spPr>
          <a:xfrm>
            <a:off x="1269000" y="993990"/>
            <a:ext cx="9653998" cy="2167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BC8E81-9AAC-6550-358F-79907497E7F2}"/>
              </a:ext>
            </a:extLst>
          </p:cNvPr>
          <p:cNvSpPr txBox="1"/>
          <p:nvPr/>
        </p:nvSpPr>
        <p:spPr>
          <a:xfrm>
            <a:off x="1858431" y="4376996"/>
            <a:ext cx="84751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演題発表に関連し、開示すべき</a:t>
            </a:r>
            <a:r>
              <a:rPr kumimoji="1" lang="en-US" altLang="ja-JP" sz="32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COI</a:t>
            </a:r>
            <a:r>
              <a:rPr kumimoji="1" lang="ja-JP" altLang="en-US" sz="32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関係に</a:t>
            </a:r>
            <a:endParaRPr kumimoji="1" lang="en-US" altLang="ja-JP" sz="3200" dirty="0"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  <a:p>
            <a:pPr algn="ctr"/>
            <a:r>
              <a:rPr kumimoji="1" lang="ja-JP" altLang="en-US" sz="320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ある企業等はありません</a:t>
            </a:r>
          </a:p>
        </p:txBody>
      </p:sp>
    </p:spTree>
    <p:extLst>
      <p:ext uri="{BB962C8B-B14F-4D97-AF65-F5344CB8AC3E}">
        <p14:creationId xmlns:p14="http://schemas.microsoft.com/office/powerpoint/2010/main" val="2400340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35</Words>
  <Application>Microsoft Macintosh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前澤 美佳（YCU看護生命科学）</dc:creator>
  <cp:lastModifiedBy>前澤 美佳（YCU看護生命科学）</cp:lastModifiedBy>
  <cp:revision>5</cp:revision>
  <dcterms:created xsi:type="dcterms:W3CDTF">2026-10-03T04:44:44Z</dcterms:created>
  <dcterms:modified xsi:type="dcterms:W3CDTF">2026-10-03T09:45:14Z</dcterms:modified>
</cp:coreProperties>
</file>