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1CB8DD-E44E-58E2-16E2-E714CD6CE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777D44-927C-F77C-1373-60F73285B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C7FC05-778B-F55A-44BA-AEEC9E37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8EBE09-9423-1B17-8A3D-A980FD96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49442B-C8ED-B532-1A8E-6D8E78A63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89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D5ADEC-F2E0-AC31-1711-DE7A8E49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D48353-BCB9-E8B9-1BEC-7628625CC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EE7D4F-E54C-9442-6220-D0654DA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1E20F8-3F82-A19D-619D-D6A089680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10AA86-E611-AC44-00E1-727BA72B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10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952971-F020-9985-2CA2-8856BBF5C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F90860-692D-8B4C-918C-8064AB855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0148DF-0359-F5BB-1213-AB674DD42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51BA2-F719-066D-B3EA-1C12F8216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7FFD09-4BBC-B4A4-827C-7B2E7C8E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71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A8B71F-5BA6-E76C-0B8D-6D270BBDB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3F3A9B-C37D-7EDB-4DA0-A034A73D2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ACC126-FC01-C253-DDF3-EBCC24FF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CF5253-BFFB-58BF-663D-8927145F3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E6E917-1050-A33D-A285-13784D58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31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CCEAC-6113-1E78-6A0F-39BF372A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D2FECB-35F8-3B9A-2461-8DE9BBA03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2410F6-C380-55BB-A9BE-E1750704C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9A9E08-8195-25D6-24F0-9031750C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EBD9A6-7C54-6D57-7606-996FC966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50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6B2D0-CE61-9A49-BEB6-3B7775DF3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B52114-04EE-C174-A36F-880B67742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9FE053-E204-FBFE-C537-DE79667B1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254C68-FC88-5122-EF14-FB8A633A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1F4C84-B2E9-D14A-440F-3320A747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6FE0C2-0BB7-B8D0-C45E-42CD3810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90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04D477-6B86-DE9D-81E4-C39D6F55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0F2D72-A5AA-5055-A6BE-715E2976B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1AD416-BDC3-C72C-481D-33D572374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B137996-7CA8-F682-6D64-7EE081DA3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6A2E22-8CE5-5BB0-EFAA-E3D1B0DD9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F00814-F075-0C5D-E9E5-1C86329F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CC0A787-3891-C25E-495F-32B17469B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B530672-DF71-BA18-D24A-20EA65E5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73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CBC026-253A-BEB6-1D33-EEA5666F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1CD6EFC-1F07-38EA-0FF5-C5621318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3DB195-EFA7-759A-9956-6135D4171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088AD7-5C39-D86C-6C5F-82743B55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49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9A7225-7ABB-39BF-F01E-AF3DB8379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95C3BD5-ADD1-E7C0-B10C-1BEFEEB72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199E83-7178-D24D-CC46-745061627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92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AA1444-71B3-39EB-EA84-1348C0C9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69F978-0B12-1858-75BE-F3E35EF37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4ECB2A-E7E6-6997-856A-83CFBB63E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F61FB4-18FA-30EC-379E-14354CD6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EEC0FE-157E-5D16-3D1F-7FAF5FD47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23CE19-39E6-ED0E-1B39-226533F5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39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DE9A96-10D8-E1D8-B619-9D9A7E732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1CC186E-0D2A-E0AE-46DD-9E42AC853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CC4EAAE-6B00-FE16-8F61-F7AAA424B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3DB806-B982-AB13-BB4B-DF429EE0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BF2344-CF9C-7373-6FB7-C6AA072A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3AC1E5-9184-2EB5-817F-EB9A9CBB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58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06CDA43-DDF3-79EA-7302-F90CB0B93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13A21E-FE7B-242A-5255-C1F9279E0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9308BC-8E1E-E2D9-C629-EE4D097B55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7D064-8370-4FF2-B83A-9194906438D3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0CC8E2-2F1D-0A7D-4A50-9FDDF781E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B5C835-26AF-6D2E-C774-DF8E6DA0D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CA0B0-8DAA-47FF-80A3-7CF4BA3F4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7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CFEAE2-9BD6-A8C6-6315-165B8300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064"/>
            <a:ext cx="10515600" cy="186719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000" dirty="0"/>
              <a:t>第</a:t>
            </a:r>
            <a:r>
              <a:rPr kumimoji="1" lang="en-US" altLang="ja-JP" sz="4000" dirty="0"/>
              <a:t>9</a:t>
            </a:r>
            <a:r>
              <a:rPr kumimoji="1" lang="ja-JP" altLang="en-US" sz="4000" dirty="0"/>
              <a:t>回 日本スポーツ理学療法学会学術大会</a:t>
            </a:r>
            <a:br>
              <a:rPr kumimoji="1" lang="en-US" altLang="ja-JP" sz="4000" dirty="0"/>
            </a:br>
            <a:r>
              <a:rPr kumimoji="1" lang="en-US" altLang="ja-JP" sz="4000" dirty="0"/>
              <a:t>COI</a:t>
            </a:r>
            <a:r>
              <a:rPr kumimoji="1" lang="ja-JP" altLang="en-US" sz="4000" dirty="0"/>
              <a:t>開示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A3E553-54D5-7104-E84F-A97323D6427B}"/>
              </a:ext>
            </a:extLst>
          </p:cNvPr>
          <p:cNvSpPr txBox="1"/>
          <p:nvPr/>
        </p:nvSpPr>
        <p:spPr>
          <a:xfrm>
            <a:off x="3167955" y="2782669"/>
            <a:ext cx="5856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筆頭演者氏名：●●　 ●●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E6951-034E-CE9B-3008-D3B654BDAC46}"/>
              </a:ext>
            </a:extLst>
          </p:cNvPr>
          <p:cNvSpPr txBox="1"/>
          <p:nvPr/>
        </p:nvSpPr>
        <p:spPr>
          <a:xfrm>
            <a:off x="1359579" y="4510122"/>
            <a:ext cx="97433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演題発表に関連し、開示すべき</a:t>
            </a:r>
            <a:r>
              <a:rPr kumimoji="1" lang="en-US" altLang="ja-JP" sz="3600" dirty="0"/>
              <a:t>COI</a:t>
            </a:r>
            <a:r>
              <a:rPr kumimoji="1" lang="ja-JP" altLang="en-US" sz="3600" dirty="0"/>
              <a:t>関係にある</a:t>
            </a:r>
            <a:endParaRPr kumimoji="1" lang="en-US" altLang="ja-JP" sz="3600" dirty="0"/>
          </a:p>
          <a:p>
            <a:r>
              <a:rPr lang="ja-JP" altLang="en-US" sz="3600" dirty="0"/>
              <a:t>企業等はありません。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9725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CFEAE2-9BD6-A8C6-6315-165B8300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998"/>
            <a:ext cx="10515600" cy="165268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000" dirty="0"/>
              <a:t>第</a:t>
            </a:r>
            <a:r>
              <a:rPr kumimoji="1" lang="en-US" altLang="ja-JP" sz="4000" dirty="0"/>
              <a:t>9</a:t>
            </a:r>
            <a:r>
              <a:rPr kumimoji="1" lang="ja-JP" altLang="en-US" sz="4000" dirty="0"/>
              <a:t>回 日本スポーツ理学療法学会学術大会</a:t>
            </a:r>
            <a:br>
              <a:rPr kumimoji="1" lang="en-US" altLang="ja-JP" sz="4000" dirty="0"/>
            </a:br>
            <a:r>
              <a:rPr kumimoji="1" lang="en-US" altLang="ja-JP" sz="4000" dirty="0"/>
              <a:t>COI</a:t>
            </a:r>
            <a:r>
              <a:rPr kumimoji="1" lang="ja-JP" altLang="en-US" sz="4000" dirty="0"/>
              <a:t>開示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A3E553-54D5-7104-E84F-A97323D6427B}"/>
              </a:ext>
            </a:extLst>
          </p:cNvPr>
          <p:cNvSpPr txBox="1"/>
          <p:nvPr/>
        </p:nvSpPr>
        <p:spPr>
          <a:xfrm>
            <a:off x="3167955" y="1940819"/>
            <a:ext cx="5856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筆頭演者氏名：●●　 ●●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E6951-034E-CE9B-3008-D3B654BDAC46}"/>
              </a:ext>
            </a:extLst>
          </p:cNvPr>
          <p:cNvSpPr txBox="1"/>
          <p:nvPr/>
        </p:nvSpPr>
        <p:spPr>
          <a:xfrm>
            <a:off x="983018" y="2990777"/>
            <a:ext cx="1022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演題発表に関連し開示すべき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関係にある</a:t>
            </a:r>
            <a:r>
              <a:rPr lang="ja-JP" altLang="en-US" sz="2400" dirty="0"/>
              <a:t>企業などは下記の通りである。</a:t>
            </a:r>
            <a:endParaRPr kumimoji="1" lang="ja-JP" altLang="en-US" sz="2400" dirty="0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016B0A44-908C-7F77-97E5-F06491BC3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269416"/>
              </p:ext>
            </p:extLst>
          </p:nvPr>
        </p:nvGraphicFramePr>
        <p:xfrm>
          <a:off x="3431356" y="3452442"/>
          <a:ext cx="67946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7316">
                  <a:extLst>
                    <a:ext uri="{9D8B030D-6E8A-4147-A177-3AD203B41FA5}">
                      <a16:colId xmlns:a16="http://schemas.microsoft.com/office/drawing/2014/main" val="681958644"/>
                    </a:ext>
                  </a:extLst>
                </a:gridCol>
                <a:gridCol w="3397316">
                  <a:extLst>
                    <a:ext uri="{9D8B030D-6E8A-4147-A177-3AD203B41FA5}">
                      <a16:colId xmlns:a16="http://schemas.microsoft.com/office/drawing/2014/main" val="438371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①顧問：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なし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80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②株保有・利益：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なし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185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③特許使用料：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なし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926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④講演料：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なし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245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⑤原稿料：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なし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418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⑥受託研究・共同研究費：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〇〇製薬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20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⑦奨学寄付金：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〇〇製薬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13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⑧寄付講座所属：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あり（〇〇製薬）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604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⑨贈答品などの報酬：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なし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331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82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CFEAE2-9BD6-A8C6-6315-165B8300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63978"/>
            <a:ext cx="10515600" cy="278159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000" dirty="0"/>
              <a:t>The 9</a:t>
            </a:r>
            <a:r>
              <a:rPr kumimoji="1" lang="en-US" altLang="ja-JP" sz="4000" baseline="30000" dirty="0"/>
              <a:t>th</a:t>
            </a:r>
            <a:r>
              <a:rPr kumimoji="1" lang="en-US" altLang="ja-JP" sz="4000" dirty="0"/>
              <a:t> Congress of Japanese Society </a:t>
            </a:r>
            <a:br>
              <a:rPr kumimoji="1" lang="en-US" altLang="ja-JP" sz="4000" dirty="0"/>
            </a:br>
            <a:r>
              <a:rPr kumimoji="1" lang="en-US" altLang="ja-JP" sz="4000" dirty="0"/>
              <a:t>of Sports Physical Therapy</a:t>
            </a:r>
            <a:br>
              <a:rPr kumimoji="1" lang="en-US" altLang="ja-JP" sz="4000" dirty="0"/>
            </a:br>
            <a:r>
              <a:rPr kumimoji="1" lang="en-US" altLang="ja-JP" sz="4000" dirty="0"/>
              <a:t>COI</a:t>
            </a:r>
            <a:r>
              <a:rPr lang="ja-JP" altLang="en-US" sz="4000" dirty="0"/>
              <a:t> </a:t>
            </a:r>
            <a:r>
              <a:rPr lang="en-US" altLang="ja-JP" sz="4000" dirty="0"/>
              <a:t>disclosure</a:t>
            </a:r>
            <a:endParaRPr kumimoji="1" lang="ja-JP" altLang="en-US" sz="4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A3E553-54D5-7104-E84F-A97323D6427B}"/>
              </a:ext>
            </a:extLst>
          </p:cNvPr>
          <p:cNvSpPr txBox="1"/>
          <p:nvPr/>
        </p:nvSpPr>
        <p:spPr>
          <a:xfrm>
            <a:off x="3167954" y="3546148"/>
            <a:ext cx="6229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First presenter</a:t>
            </a:r>
            <a:r>
              <a:rPr kumimoji="1" lang="ja-JP" altLang="en-US" sz="3600" dirty="0"/>
              <a:t>：●●　 ●●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E6951-034E-CE9B-3008-D3B654BDAC46}"/>
              </a:ext>
            </a:extLst>
          </p:cNvPr>
          <p:cNvSpPr txBox="1"/>
          <p:nvPr/>
        </p:nvSpPr>
        <p:spPr>
          <a:xfrm>
            <a:off x="708948" y="5193624"/>
            <a:ext cx="10774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There are no COI with regard to this presentation.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6611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CFEAE2-9BD6-A8C6-6315-165B8300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14" y="398060"/>
            <a:ext cx="12008528" cy="151951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3200" dirty="0"/>
              <a:t>The 9</a:t>
            </a:r>
            <a:r>
              <a:rPr kumimoji="1" lang="en-US" altLang="ja-JP" sz="3200" baseline="30000" dirty="0"/>
              <a:t>th</a:t>
            </a:r>
            <a:r>
              <a:rPr kumimoji="1" lang="en-US" altLang="ja-JP" sz="3200" dirty="0"/>
              <a:t> Congress of Japanese Society of Sports Physical Therapy</a:t>
            </a:r>
            <a:br>
              <a:rPr kumimoji="1" lang="en-US" altLang="ja-JP" sz="3600" dirty="0"/>
            </a:br>
            <a:r>
              <a:rPr kumimoji="1" lang="en-US" altLang="ja-JP" sz="3600" dirty="0"/>
              <a:t>COI</a:t>
            </a:r>
            <a:r>
              <a:rPr lang="ja-JP" altLang="en-US" sz="3600" dirty="0"/>
              <a:t> </a:t>
            </a:r>
            <a:r>
              <a:rPr lang="en-US" altLang="ja-JP" sz="3600" dirty="0"/>
              <a:t>disclosure</a:t>
            </a:r>
            <a:endParaRPr kumimoji="1" lang="ja-JP" altLang="en-US" sz="3600" dirty="0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016B0A44-908C-7F77-97E5-F06491BC3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50090"/>
              </p:ext>
            </p:extLst>
          </p:nvPr>
        </p:nvGraphicFramePr>
        <p:xfrm>
          <a:off x="3307068" y="3153545"/>
          <a:ext cx="67946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7316">
                  <a:extLst>
                    <a:ext uri="{9D8B030D-6E8A-4147-A177-3AD203B41FA5}">
                      <a16:colId xmlns:a16="http://schemas.microsoft.com/office/drawing/2014/main" val="681958644"/>
                    </a:ext>
                  </a:extLst>
                </a:gridCol>
                <a:gridCol w="3397316">
                  <a:extLst>
                    <a:ext uri="{9D8B030D-6E8A-4147-A177-3AD203B41FA5}">
                      <a16:colId xmlns:a16="http://schemas.microsoft.com/office/drawing/2014/main" val="438371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①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Advisor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：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807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②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Shareholding and profits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185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③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Patent fee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926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④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Lecturer’s fee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245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⑤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Writing payment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418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⑥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Research grants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〇〇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Pharma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20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⑦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Scholarship funds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〇〇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Pharma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13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⑧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Endowed chair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〇〇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Pharma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604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⑨</a:t>
                      </a:r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Gifts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：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331053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057D11B-5ED9-0B1B-2C8E-D88B0F4C5C5F}"/>
              </a:ext>
            </a:extLst>
          </p:cNvPr>
          <p:cNvSpPr txBox="1"/>
          <p:nvPr/>
        </p:nvSpPr>
        <p:spPr>
          <a:xfrm>
            <a:off x="2786214" y="2285519"/>
            <a:ext cx="6229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First presenter</a:t>
            </a:r>
            <a:r>
              <a:rPr kumimoji="1" lang="ja-JP" altLang="en-US" sz="3600" dirty="0"/>
              <a:t>：●●　 ●●</a:t>
            </a:r>
          </a:p>
        </p:txBody>
      </p:sp>
    </p:spTree>
    <p:extLst>
      <p:ext uri="{BB962C8B-B14F-4D97-AF65-F5344CB8AC3E}">
        <p14:creationId xmlns:p14="http://schemas.microsoft.com/office/powerpoint/2010/main" val="336200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234</Words>
  <Application>Microsoft Office PowerPoint</Application>
  <PresentationFormat>ワイド画面</PresentationFormat>
  <Paragraphs>48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第9回 日本スポーツ理学療法学会学術大会 COI開示</vt:lpstr>
      <vt:lpstr>第9回 日本スポーツ理学療法学会学術大会 COI開示</vt:lpstr>
      <vt:lpstr>The 9th Congress of Japanese Society  of Sports Physical Therapy COI disclosure</vt:lpstr>
      <vt:lpstr>The 9th Congress of Japanese Society of Sports Physical Therapy COI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第9回 日本スポーツ理学療法学会学術大会 COI開示</dc:title>
  <dc:creator>駿介 大路</dc:creator>
  <cp:lastModifiedBy>駿介 大路</cp:lastModifiedBy>
  <cp:revision>3</cp:revision>
  <dcterms:created xsi:type="dcterms:W3CDTF">2022-10-14T06:34:09Z</dcterms:created>
  <dcterms:modified xsi:type="dcterms:W3CDTF">2022-10-20T03:06:56Z</dcterms:modified>
</cp:coreProperties>
</file>