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1" r:id="rId3"/>
    <p:sldId id="263" r:id="rId4"/>
    <p:sldId id="264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9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7700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83130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4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6758" y="344762"/>
            <a:ext cx="7924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/>
              <a:t>年次講演会等用　（様式</a:t>
            </a:r>
            <a:r>
              <a:rPr lang="en-US" altLang="ja-JP" sz="2800" b="1" dirty="0" smtClean="0"/>
              <a:t>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口頭発表時、申告すべき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状態がない時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64489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年次講演会等用　（様式</a:t>
            </a:r>
            <a:r>
              <a:rPr lang="en-US" altLang="ja-JP" sz="2400" b="1" dirty="0" smtClean="0"/>
              <a:t>1-A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口頭発表時、申告すべき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2023242" y="6331522"/>
            <a:ext cx="862447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r>
              <a:rPr lang="ja-JP" altLang="ja-JP" b="1" dirty="0" smtClean="0">
                <a:solidFill>
                  <a:srgbClr val="FF0000"/>
                </a:solidFill>
              </a:rPr>
              <a:t>（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ja-JP" b="1" dirty="0" smtClean="0">
                <a:solidFill>
                  <a:srgbClr val="FF0000"/>
                </a:solidFill>
              </a:rPr>
              <a:t>年前の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ja-JP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ja-JP" b="1" dirty="0" smtClean="0">
                <a:solidFill>
                  <a:srgbClr val="FF0000"/>
                </a:solidFill>
              </a:rPr>
              <a:t>日～前年</a:t>
            </a:r>
            <a:r>
              <a:rPr lang="en-US" altLang="ja-JP" b="1" dirty="0" smtClean="0">
                <a:solidFill>
                  <a:srgbClr val="FF0000"/>
                </a:solidFill>
              </a:rPr>
              <a:t>12</a:t>
            </a:r>
            <a:r>
              <a:rPr lang="ja-JP" altLang="ja-JP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31</a:t>
            </a:r>
            <a:r>
              <a:rPr lang="ja-JP" altLang="ja-JP" b="1" dirty="0" smtClean="0">
                <a:solidFill>
                  <a:srgbClr val="FF0000"/>
                </a:solidFill>
              </a:rPr>
              <a:t>日）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に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29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6758" y="344762"/>
            <a:ext cx="7924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/>
              <a:t>年次講演会等用　（様式</a:t>
            </a:r>
            <a:r>
              <a:rPr lang="en-US" altLang="ja-JP" sz="2800" b="1" dirty="0" smtClean="0"/>
              <a:t>1-B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ポスター発表時、申告すべき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状態がない時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0436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年次講演会等用　（様式</a:t>
            </a:r>
            <a:r>
              <a:rPr lang="en-US" altLang="ja-JP" sz="2400" b="1" dirty="0" smtClean="0"/>
              <a:t>1-B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発表時、申告すべき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2023242" y="6331522"/>
            <a:ext cx="862447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r>
              <a:rPr lang="ja-JP" altLang="ja-JP" b="1" dirty="0" smtClean="0">
                <a:solidFill>
                  <a:srgbClr val="FF0000"/>
                </a:solidFill>
              </a:rPr>
              <a:t>（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ja-JP" b="1" dirty="0" smtClean="0">
                <a:solidFill>
                  <a:srgbClr val="FF0000"/>
                </a:solidFill>
              </a:rPr>
              <a:t>年前の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ja-JP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ja-JP" b="1" dirty="0" smtClean="0">
                <a:solidFill>
                  <a:srgbClr val="FF0000"/>
                </a:solidFill>
              </a:rPr>
              <a:t>日～前年</a:t>
            </a:r>
            <a:r>
              <a:rPr lang="en-US" altLang="ja-JP" b="1" dirty="0" smtClean="0">
                <a:solidFill>
                  <a:srgbClr val="FF0000"/>
                </a:solidFill>
              </a:rPr>
              <a:t>12</a:t>
            </a:r>
            <a:r>
              <a:rPr lang="ja-JP" altLang="ja-JP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31</a:t>
            </a:r>
            <a:r>
              <a:rPr lang="ja-JP" altLang="ja-JP" b="1" dirty="0" smtClean="0">
                <a:solidFill>
                  <a:srgbClr val="FF0000"/>
                </a:solidFill>
              </a:rPr>
              <a:t>日）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に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716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196</Words>
  <Application>Microsoft Office PowerPoint</Application>
  <PresentationFormat>ユーザー設定</PresentationFormat>
  <Paragraphs>52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日本呼吸器内視鏡学会 ＣＯ Ｉ 開示 　 発表者名：　東京一郎、京都次郎、大阪三郎、◎福岡史郎（◎代表者）</vt:lpstr>
      <vt:lpstr>日本呼吸器内視鏡学会 ＣＯ Ｉ 開示 　 発表者名：　東京一郎、京都次郎、大阪三郎、◎福岡史郎　（◎代表者）</vt:lpstr>
      <vt:lpstr>日本呼吸器内視鏡学会 ＣＯ Ｉ 開示 　 発表者名：　東京一郎、京都次郎、大阪三郎、◎福岡史郎（◎代表者）</vt:lpstr>
      <vt:lpstr>日本呼吸器内視鏡学会 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user</cp:lastModifiedBy>
  <cp:revision>29</cp:revision>
  <cp:lastPrinted>2016-02-29T06:43:51Z</cp:lastPrinted>
  <dcterms:created xsi:type="dcterms:W3CDTF">2015-03-14T19:59:31Z</dcterms:created>
  <dcterms:modified xsi:type="dcterms:W3CDTF">2017-09-27T04:57:29Z</dcterms:modified>
</cp:coreProperties>
</file>