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 varScale="1">
        <p:scale>
          <a:sx n="107" d="100"/>
          <a:sy n="107" d="100"/>
        </p:scale>
        <p:origin x="10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0" y="334691"/>
            <a:ext cx="9144000" cy="861774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指定演題及び一般演題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スライド</a:t>
            </a:r>
            <a:r>
              <a:rPr lang="ja-JP" altLang="en-US" sz="2000" b="1" dirty="0">
                <a:latin typeface="Times New Roman" panose="02020603050405020304" pitchFamily="18" charset="0"/>
              </a:rPr>
              <a:t>（開示すべき情報がない場合）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806819" y="4195131"/>
            <a:ext cx="7503459" cy="8400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回日本ストレス学会学術総会　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筆頭発表者のＣＯ Ｉ 開示</a:t>
            </a:r>
            <a:endParaRPr lang="ja-JP" altLang="en-US" sz="24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471761" y="1877758"/>
            <a:ext cx="6574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演題名：□□□□□□□□□□□□□□</a:t>
            </a:r>
            <a:endParaRPr kumimoji="0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筆頭演者名：</a:t>
            </a:r>
            <a:endParaRPr kumimoji="0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 著 者 名</a:t>
            </a: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   属   名：</a:t>
            </a:r>
            <a:endParaRPr kumimoji="0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06820" y="5106867"/>
            <a:ext cx="7503458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 algn="ctr" eaLnBrk="1" hangingPunct="1">
              <a:defRPr/>
            </a:pPr>
            <a:r>
              <a:rPr lang="ja-JP" altLang="en-US" sz="18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演題発表に関連し開示すべき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 I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 algn="ctr" eaLnBrk="1" hangingPunct="1">
              <a:defRPr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企業等はありません。</a:t>
            </a:r>
          </a:p>
          <a:p>
            <a:pPr marL="342900" indent="-342900" algn="ctr" eaLnBrk="1" hangingPunct="1">
              <a:defRPr/>
            </a:pPr>
            <a:endParaRPr lang="ja-JP" altLang="en-US" sz="18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 algn="ctr" eaLnBrk="1" hangingPunct="1">
              <a:defRPr/>
            </a:pPr>
            <a:endParaRPr lang="ja-JP" altLang="en-US" sz="400" i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 algn="ctr" eaLnBrk="1" hangingPunct="1">
              <a:defRPr/>
            </a:pPr>
            <a:endParaRPr lang="en-US" altLang="ja-JP" sz="20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10650" y="3981902"/>
            <a:ext cx="4789397" cy="275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演題発表に関連し、開示すべき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 I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1.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役員、顧問職、社員：　　　　　　　　　　　○○製薬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2.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株式保有・利益：　　　　　　　　　    　 　○○製薬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3.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特許権等使用料：　　　　　　　　　　　   ○○製薬</a:t>
            </a:r>
          </a:p>
          <a:p>
            <a:pPr eaLnBrk="1" hangingPunct="1">
              <a:buFontTx/>
              <a:buNone/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労力の提供に対する支払い：　　　　　 ○○製薬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5.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原稿料・監修料：　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6.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研究費：　　　　　　　　　　　               ○○製薬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7.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奨学（奨励）寄付金：　　　　　　　　      ○○製薬</a:t>
            </a: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8.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寄附講座所属：　　　　　　　　　　　      ○○製薬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9.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旅行、贈答品等の提供：　　　　　　　　 ○○製薬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10. 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交通費、宿泊費用等の提供：　　　　　○○製薬</a:t>
            </a: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CDB90355-41FA-E53B-CDC2-CD54D9A4E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4691"/>
            <a:ext cx="9144000" cy="861774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指定演題及び一般演題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スライド</a:t>
            </a:r>
            <a:r>
              <a:rPr lang="ja-JP" altLang="en-US" sz="2000" b="1" dirty="0">
                <a:latin typeface="Times New Roman" panose="02020603050405020304" pitchFamily="18" charset="0"/>
              </a:rPr>
              <a:t>（開示すべき情報がある場合）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5">
            <a:extLst>
              <a:ext uri="{FF2B5EF4-FFF2-40B4-BE49-F238E27FC236}">
                <a16:creationId xmlns:a16="http://schemas.microsoft.com/office/drawing/2014/main" id="{3606C96A-6E66-DDEE-0CCA-03FFB198C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100" y="1350200"/>
            <a:ext cx="552161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演題名：□□□□□□□□□□□□□□</a:t>
            </a:r>
            <a:endParaRPr kumimoji="0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kumimoji="0" lang="en-US" altLang="ja-JP" sz="20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筆頭演者名：</a:t>
            </a:r>
            <a:endParaRPr kumimoji="0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 著 者 名： 　</a:t>
            </a:r>
          </a:p>
          <a:p>
            <a:pPr eaLnBrk="1" hangingPunct="1">
              <a:defRPr/>
            </a:pP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   属   名：</a:t>
            </a:r>
            <a:endParaRPr kumimoji="0"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C2CFC4-3068-EC40-355B-16628D4A0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510" y="3119168"/>
            <a:ext cx="7503459" cy="72498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回日本ストレス学会学術総会　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筆頭発表者のＣＯ Ｉ 開示</a:t>
            </a:r>
            <a:endParaRPr lang="ja-JP" altLang="en-US" sz="20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270</Words>
  <Application>Microsoft Office PowerPoint</Application>
  <PresentationFormat>画面に合わせる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kurokawa</cp:lastModifiedBy>
  <cp:revision>110</cp:revision>
  <cp:lastPrinted>2011-03-07T09:35:10Z</cp:lastPrinted>
  <dcterms:created xsi:type="dcterms:W3CDTF">2000-09-04T17:39:07Z</dcterms:created>
  <dcterms:modified xsi:type="dcterms:W3CDTF">2025-06-13T08:53:53Z</dcterms:modified>
</cp:coreProperties>
</file>