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428" autoAdjust="0"/>
  </p:normalViewPr>
  <p:slideViewPr>
    <p:cSldViewPr snapToGrid="0">
      <p:cViewPr varScale="1">
        <p:scale>
          <a:sx n="107" d="100"/>
          <a:sy n="107" d="100"/>
        </p:scale>
        <p:origin x="10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0" y="334691"/>
            <a:ext cx="9144000" cy="861774"/>
          </a:xfrm>
          <a:prstGeom prst="rect">
            <a:avLst/>
          </a:prstGeom>
          <a:solidFill>
            <a:srgbClr val="00B0F0"/>
          </a:solidFill>
          <a:ln w="1270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指定演題及び一般演題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スライド （開示すべき情報がない場合）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806819" y="4195131"/>
            <a:ext cx="7503459" cy="120162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日本自律訓練学会第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48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回大会・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第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回日本ストレス学会学術総会　合同大会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筆頭発表者のＣＯＩ開示</a:t>
            </a:r>
            <a:endParaRPr lang="ja-JP" altLang="en-US" sz="2400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435901" y="1877758"/>
            <a:ext cx="65745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演題名：□□□□□□□□□□□□□□</a:t>
            </a:r>
            <a:endParaRPr kumimoji="0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筆頭演者名：</a:t>
            </a:r>
            <a:endParaRPr kumimoji="0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 著 者 名</a:t>
            </a:r>
            <a:r>
              <a:rPr kumimoji="0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   属   名：</a:t>
            </a:r>
            <a:endParaRPr kumimoji="0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06820" y="5628527"/>
            <a:ext cx="7503458" cy="87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r>
              <a:rPr lang="ja-JP" altLang="en-US" sz="18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演題発表に関連し開示すべき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 I 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342900" algn="ctr" eaLnBrk="1" hangingPunct="1">
              <a:defRPr/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企業等はありません。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588559" y="4223952"/>
            <a:ext cx="4072221" cy="2436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演題発表に関連し、開示すべき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 I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1.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役員、顧問職、社員：　　　　　　　　○○製薬</a:t>
            </a: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2.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株式保有・利益：　　　　　　　　　   ○○製薬</a:t>
            </a: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3.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特許権等使用料：　　　　　　　　　 ○○製薬</a:t>
            </a: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労力の提供に対する支払い：　　○○製薬</a:t>
            </a: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5.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原稿料・監修料：　　　　　　　　　　○○製薬</a:t>
            </a: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6.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研究費：　　　　　　　　　　　　　　　 ○○製薬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7.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奨学（奨励）寄付金：　　　　　　　　○○製薬</a:t>
            </a: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8.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寄附講座所属：　　　　　　　　　　　○○製薬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9.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旅行、贈答品等の提供：　　　　　 ○○製薬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10.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交通費、宿泊費用等の提供：　　 ○○製薬</a:t>
            </a:r>
          </a:p>
        </p:txBody>
      </p:sp>
      <p:sp>
        <p:nvSpPr>
          <p:cNvPr id="3" name="正方形/長方形 5">
            <a:extLst>
              <a:ext uri="{FF2B5EF4-FFF2-40B4-BE49-F238E27FC236}">
                <a16:creationId xmlns:a16="http://schemas.microsoft.com/office/drawing/2014/main" id="{3606C96A-6E66-DDEE-0CCA-03FFB198C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523" y="1421920"/>
            <a:ext cx="552161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演題名：□□□□□□□□□□□□□□</a:t>
            </a:r>
            <a:endParaRPr kumimoji="0"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endParaRPr kumimoji="0" lang="en-US" altLang="ja-JP" sz="18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筆頭演者名：</a:t>
            </a:r>
            <a:endParaRPr kumimoji="0"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defRPr/>
            </a:pPr>
            <a:r>
              <a:rPr kumimoji="0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 著 者 名： 　</a:t>
            </a:r>
          </a:p>
          <a:p>
            <a:pPr eaLnBrk="1" hangingPunct="1">
              <a:defRPr/>
            </a:pPr>
            <a:r>
              <a:rPr kumimoji="0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   属   名：</a:t>
            </a:r>
            <a:endParaRPr kumimoji="0" lang="ja-JP" altLang="en-US" sz="1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44EEBD72-E1A5-F3EB-0F9F-2D3A504C6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4691"/>
            <a:ext cx="9144000" cy="861774"/>
          </a:xfrm>
          <a:prstGeom prst="rect">
            <a:avLst/>
          </a:prstGeom>
          <a:solidFill>
            <a:srgbClr val="00B0F0"/>
          </a:solidFill>
          <a:ln w="12700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指定演題及び一般演題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スライド （開示すべき情報がある場合）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0340C0-F41E-36F8-836E-2F85A5D1A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621" y="3029721"/>
            <a:ext cx="7028334" cy="101336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日本自律訓練学会第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48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回大会・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第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回日本ストレス学会学術総会　合同大会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筆頭発表者のＣＯＩ開示</a:t>
            </a:r>
            <a:endParaRPr lang="ja-JP" altLang="en-US" sz="2000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292</Words>
  <Application>Microsoft Office PowerPoint</Application>
  <PresentationFormat>画面に合わせる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kurokawa</cp:lastModifiedBy>
  <cp:revision>111</cp:revision>
  <cp:lastPrinted>2011-03-07T09:35:10Z</cp:lastPrinted>
  <dcterms:created xsi:type="dcterms:W3CDTF">2000-09-04T17:39:07Z</dcterms:created>
  <dcterms:modified xsi:type="dcterms:W3CDTF">2025-08-13T07:09:28Z</dcterms:modified>
</cp:coreProperties>
</file>