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shiko" initials="y" lastIdx="1" clrIdx="0">
    <p:extLst>
      <p:ext uri="{19B8F6BF-5375-455C-9EA6-DF929625EA0E}">
        <p15:presenceInfo xmlns:p15="http://schemas.microsoft.com/office/powerpoint/2012/main" userId="yoshi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050"/>
    <a:srgbClr val="C7E7A4"/>
    <a:srgbClr val="CC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3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57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8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17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63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19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08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90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12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1707-1F85-4E7E-A0E7-6388B09CD57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EB7A-1D9F-4996-9382-D3CF28E00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72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6ABE1FF-A124-4272-A143-4471CAC9AC81}"/>
              </a:ext>
            </a:extLst>
          </p:cNvPr>
          <p:cNvCxnSpPr>
            <a:cxnSpLocks/>
          </p:cNvCxnSpPr>
          <p:nvPr/>
        </p:nvCxnSpPr>
        <p:spPr>
          <a:xfrm>
            <a:off x="0" y="6477000"/>
            <a:ext cx="1219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694B61-DE60-4F45-ACA2-5592FC030B0D}"/>
              </a:ext>
            </a:extLst>
          </p:cNvPr>
          <p:cNvSpPr txBox="1"/>
          <p:nvPr/>
        </p:nvSpPr>
        <p:spPr>
          <a:xfrm>
            <a:off x="1627953" y="6522956"/>
            <a:ext cx="888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日本衛生学会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開示：</a:t>
            </a:r>
            <a:r>
              <a:rPr lang="ja-JP" altLang="en-US" sz="1400" dirty="0">
                <a:latin typeface="+mn-ea"/>
              </a:rPr>
              <a:t>本発表に関連して、共同演者含め開示すべき利益相反に該当する項目はありません。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5D9AD1F-584D-47D3-B216-3F5A52AC4B96}"/>
              </a:ext>
            </a:extLst>
          </p:cNvPr>
          <p:cNvSpPr txBox="1"/>
          <p:nvPr/>
        </p:nvSpPr>
        <p:spPr>
          <a:xfrm>
            <a:off x="109074" y="83997"/>
            <a:ext cx="1259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P-000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3FEB0C6-69B5-4592-9CBF-47E390BA2F69}"/>
              </a:ext>
            </a:extLst>
          </p:cNvPr>
          <p:cNvSpPr/>
          <p:nvPr/>
        </p:nvSpPr>
        <p:spPr>
          <a:xfrm>
            <a:off x="98037" y="2222527"/>
            <a:ext cx="3059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背景・目的</a:t>
            </a:r>
          </a:p>
          <a:p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</a:t>
            </a:r>
          </a:p>
          <a:p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</a:t>
            </a:r>
          </a:p>
          <a:p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考察・結論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0B12BE6-0DAD-4FB4-8F4F-C1EE6F26F3B8}"/>
              </a:ext>
            </a:extLst>
          </p:cNvPr>
          <p:cNvSpPr txBox="1"/>
          <p:nvPr/>
        </p:nvSpPr>
        <p:spPr>
          <a:xfrm>
            <a:off x="109073" y="578564"/>
            <a:ext cx="41120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演題名○ ○ ○ ○ ○ ○ ○ ○ ○ ○ ○ ○ ○ ○ ○ ○ ○ ○ 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発表者氏名（共著者を含めます。）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所属○○大学○○部○〇〇〇〇〇〇〇〇〇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ECDA481-EA05-4E74-BBDE-2AD58E01868A}"/>
              </a:ext>
            </a:extLst>
          </p:cNvPr>
          <p:cNvSpPr/>
          <p:nvPr/>
        </p:nvSpPr>
        <p:spPr>
          <a:xfrm>
            <a:off x="0" y="0"/>
            <a:ext cx="1205018" cy="52300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CD83EE-FEF7-4D9A-946D-945EE52B349D}"/>
              </a:ext>
            </a:extLst>
          </p:cNvPr>
          <p:cNvSpPr txBox="1"/>
          <p:nvPr/>
        </p:nvSpPr>
        <p:spPr>
          <a:xfrm>
            <a:off x="257176" y="3619500"/>
            <a:ext cx="571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B050"/>
                </a:solidFill>
              </a:rPr>
              <a:t>レイアウトや文字のポイントなど構成は自由です</a:t>
            </a:r>
            <a:r>
              <a:rPr lang="ja-JP" altLang="en-US" b="1" dirty="0">
                <a:solidFill>
                  <a:srgbClr val="00B050"/>
                </a:solidFill>
              </a:rPr>
              <a:t>が，図表の大きさなど，見やすさに留意してください。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8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94B3E5697D1B5469C42FB59F9ADD634" ma:contentTypeVersion="12" ma:contentTypeDescription="新しいドキュメントを作成します。" ma:contentTypeScope="" ma:versionID="1bffff1fe94bc94c41cf4fb102eba893">
  <xsd:schema xmlns:xsd="http://www.w3.org/2001/XMLSchema" xmlns:xs="http://www.w3.org/2001/XMLSchema" xmlns:p="http://schemas.microsoft.com/office/2006/metadata/properties" xmlns:ns2="2c054728-2531-459f-a245-c89f33962f6c" xmlns:ns3="ddb9fdec-513c-4e9e-862a-08122168ecef" targetNamespace="http://schemas.microsoft.com/office/2006/metadata/properties" ma:root="true" ma:fieldsID="ab1ba6403050bf9f54211ba482a7abc0" ns2:_="" ns3:_="">
    <xsd:import namespace="2c054728-2531-459f-a245-c89f33962f6c"/>
    <xsd:import namespace="ddb9fdec-513c-4e9e-862a-08122168ec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54728-2531-459f-a245-c89f33962f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9fdec-513c-4e9e-862a-08122168ec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05B751-3875-40D1-8422-28F788EBB3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43DDE5-090F-47D3-AADC-20DFF5ADE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54728-2531-459f-a245-c89f33962f6c"/>
    <ds:schemaRef ds:uri="ddb9fdec-513c-4e9e-862a-08122168e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615EB4-7CD9-4CDD-8192-33ED7EFD479A}">
  <ds:schemaRefs>
    <ds:schemaRef ds:uri="2c054728-2531-459f-a245-c89f33962f6c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ddb9fdec-513c-4e9e-862a-08122168ecef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90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secretariat</dc:creator>
  <cp:lastModifiedBy>金子 麻衣</cp:lastModifiedBy>
  <cp:revision>48</cp:revision>
  <cp:lastPrinted>2021-02-12T06:45:30Z</cp:lastPrinted>
  <dcterms:created xsi:type="dcterms:W3CDTF">2021-01-06T03:18:42Z</dcterms:created>
  <dcterms:modified xsi:type="dcterms:W3CDTF">2022-02-07T09:07:24Z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0x010100E94B3E5697D1B5469C42FB59F9ADD634</vt:lpwstr>
  </property>
</Properties>
</file>