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 snapToGrid="0" showGuides="1">
      <p:cViewPr varScale="1">
        <p:scale>
          <a:sx n="116" d="100"/>
          <a:sy n="116" d="100"/>
        </p:scale>
        <p:origin x="4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DB56B6-CA45-4E5E-CF6F-5D6D91DC5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D37500-5009-F8B4-3654-A66DE64B1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0EBE9-5E2B-20D3-5947-F7B7A0AC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3BBAE3-8E11-062C-60E3-773ED654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012186-F58F-41FE-0F70-31AEA529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85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D7A8E-11D5-194F-E520-B83CBD7E7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AB4C35-81E9-29AD-F045-636AB417E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FEC6BC-7A5C-2E11-BB48-86846032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2C37F5-6047-0BBD-897B-EF8D35EE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EF0C8F-3D0C-8896-E504-80D81AA5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9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4927D0C-6AEB-04D9-715F-597391236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9A7BD7-0DC2-8F83-5EDD-48798B877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9E0C9-DF1F-0495-06B9-8E30088F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27F94-5BD6-64F3-CBE0-CB176467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864DF-A579-AFC2-4282-B982B370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5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4D012-87CB-5A6A-658A-1C0A3C7A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CD839C-DCCD-DCCF-5C44-3A62117A0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1982A2-F725-D357-906B-8DDB76D2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59DBF8-BEC9-5634-3907-0D4EC744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CDD00F-BA4C-A314-135A-8B904E09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16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DEB0F8-F323-3268-E787-3A94D1D60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0C355A-90B4-01E4-7BA2-CF63736BB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D3E22-227A-EE8D-E025-D3CB218E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7C3266-4F50-56C2-7A8E-7C3D75B5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AF78E-C8AE-7A0B-2190-F24324DE7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97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C7088-6E1C-278F-0272-987105A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F58936-4690-04FB-F368-8AD019131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52C67D-016E-C1A6-F295-676E1FE5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6EA6D-E73A-F331-B881-01A17B78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E52A55-D7FE-E23F-6A7B-7E6A9879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1BEA4B-63E4-5BA4-0705-499C355C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83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20903-F285-A03B-9346-9ABDDAB2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B05C69-F209-D26D-0ACC-1F5904063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94F37A-A1DE-AC92-A24A-22816D297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6EDE0A-2CE9-DCCC-233E-8F34AD5C7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F0DEBD-7082-2AE1-DA71-ED4C7C4A7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C7F31C-1CDC-585A-C442-99CCE603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EB5260-C7B9-951E-4F08-836923C7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42ACB0-5F80-483D-45F9-82A45B442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37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42396-4997-71DB-C6BF-B2A87B9A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4FA3BF-1BA4-F118-4B56-134B4025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E95F23-3321-9C5B-AA43-1B30AB76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2AB098-043C-8580-093F-68C20B4F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95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650A46-FE97-3D9D-8C4D-DEC33A2F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B35017-F392-3A59-01D1-305F9EFA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8DA5FA-19BA-1C1B-0E13-71FA276AD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98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CDDE1-5E0F-A5A3-C68D-5B5655435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2F15E0-BCC3-28C3-A284-C755428EA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9287D-B094-6425-5B77-10F2D05FC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B8E9EE-F55B-0853-2A93-AF2D04B1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D5796F-0219-46C7-FACB-BE2C6FAF7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B286A1-3474-5C77-B113-94696EE1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08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98F7B-377F-C909-7335-D74480A1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FACE5C-A30D-CAE5-A27F-D3078C54B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03E8C7-A2E4-45D2-230A-6B2B2EF93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15093A-DF29-3319-CA68-3B600DE8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049FA9-4C8E-55BF-0291-BB8E4BB9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8BD5AD-5A75-ED07-817E-B4E26A1E7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43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CBFB36-5373-308F-64C7-74864E27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A90AD4-8198-FF5A-C1BA-C730540E6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D206EA-4B0F-53F8-5EB1-65F63D9EC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1A6C9D-C17B-6740-80DF-EF7C38A3E8FA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E54A9D-7C42-0E4A-1204-44C5BD996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7FDC2F-A9FC-9832-62C8-9416022C2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503B80-66EA-864B-8626-D6926DBEA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00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6FE4C5C-0E2D-D60B-B84E-129D690BFD5A}"/>
              </a:ext>
            </a:extLst>
          </p:cNvPr>
          <p:cNvSpPr txBox="1">
            <a:spLocks noChangeArrowheads="1"/>
          </p:cNvSpPr>
          <p:nvPr/>
        </p:nvSpPr>
        <p:spPr>
          <a:xfrm>
            <a:off x="587406" y="511772"/>
            <a:ext cx="11017188" cy="1963737"/>
          </a:xfrm>
          <a:prstGeom prst="rect">
            <a:avLst/>
          </a:prstGeom>
          <a:solidFill>
            <a:srgbClr val="000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47</a:t>
            </a: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回日本中毒学会学術集会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利益相反の開示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0346C6-AFB7-8BF6-D0DF-E9E389A0D00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661684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b="1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40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b="1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4000" b="1" dirty="0">
                <a:latin typeface="Arial" panose="020B0604020202020204" pitchFamily="34" charset="0"/>
              </a:rPr>
              <a:t>利益相反</a:t>
            </a:r>
            <a:r>
              <a:rPr lang="ja-JP" altLang="ja-JP" sz="4000" b="1" dirty="0">
                <a:latin typeface="ＭＳ Ｐゴシック" panose="020B0600070205080204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567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E98CB-4BBC-B4EA-42F3-E11EEBA2B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A4A8FC8-B2F1-2583-5877-6DE268EF70E0}"/>
              </a:ext>
            </a:extLst>
          </p:cNvPr>
          <p:cNvSpPr txBox="1">
            <a:spLocks noChangeArrowheads="1"/>
          </p:cNvSpPr>
          <p:nvPr/>
        </p:nvSpPr>
        <p:spPr>
          <a:xfrm>
            <a:off x="587406" y="511772"/>
            <a:ext cx="11017188" cy="1963737"/>
          </a:xfrm>
          <a:prstGeom prst="rect">
            <a:avLst/>
          </a:prstGeom>
          <a:solidFill>
            <a:srgbClr val="000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47</a:t>
            </a: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回日本中毒学会学術集会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利益相反の開示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FA8A40D-2D73-6892-6B44-0E702F1CE48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02395" y="2771941"/>
            <a:ext cx="1058721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>
                <a:latin typeface="ＭＳ Ｐゴシック" panose="020B0600070205080204" pitchFamily="50" charset="-128"/>
              </a:rPr>
              <a:t>私の今回の演題に関連して、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>
                <a:latin typeface="ＭＳ Ｐゴシック" panose="020B0600070205080204" pitchFamily="50" charset="-128"/>
              </a:rPr>
              <a:t>開示すべき利益相反は以下のとおりです。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FBE8C55-BD9B-55F3-FDE8-D44CF2AC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4019485"/>
            <a:ext cx="7639050" cy="251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研究費：</a:t>
            </a:r>
            <a:r>
              <a:rPr kumimoji="0" lang="en-US" altLang="ja-JP" sz="2400" b="1" kern="0" dirty="0">
                <a:latin typeface="+mn-ea"/>
              </a:rPr>
              <a:t>○○</a:t>
            </a:r>
            <a:r>
              <a:rPr kumimoji="0" lang="ja-JP" altLang="en-US" sz="2400" b="1" kern="0" dirty="0">
                <a:latin typeface="+mn-ea"/>
              </a:rPr>
              <a:t>製薬、ＸＸ薬品工業、</a:t>
            </a:r>
            <a:r>
              <a:rPr kumimoji="0" lang="en-US" altLang="ja-JP" sz="2400" b="1" kern="0" dirty="0">
                <a:latin typeface="+mn-ea"/>
              </a:rPr>
              <a:t>□□</a:t>
            </a:r>
            <a:r>
              <a:rPr kumimoji="0" lang="ja-JP" altLang="en-US" sz="2400" b="1" kern="0" dirty="0">
                <a:latin typeface="+mn-ea"/>
              </a:rPr>
              <a:t>株式会社</a:t>
            </a:r>
            <a:endParaRPr kumimoji="0" lang="en-US" altLang="ja-JP" sz="2400" b="1" kern="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役員・顧問職：</a:t>
            </a:r>
            <a:r>
              <a:rPr kumimoji="0" lang="en-US" altLang="ja-JP" sz="2400" b="1" kern="0" dirty="0">
                <a:latin typeface="+mn-ea"/>
              </a:rPr>
              <a:t>××</a:t>
            </a:r>
            <a:r>
              <a:rPr kumimoji="0" lang="ja-JP" altLang="en-US" sz="2400" b="1" kern="0" dirty="0">
                <a:latin typeface="+mn-ea"/>
              </a:rPr>
              <a:t>社</a:t>
            </a:r>
            <a:endParaRPr kumimoji="0" lang="en-US" altLang="ja-JP" sz="2400" b="1" kern="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株：△△株式会社</a:t>
            </a:r>
            <a:endParaRPr kumimoji="0" lang="en-US" altLang="ja-JP" sz="2400" b="1" kern="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特許使用料</a:t>
            </a:r>
            <a:endParaRPr kumimoji="0" lang="en-US" altLang="ja-JP" sz="2400" b="1" kern="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講演料：</a:t>
            </a:r>
            <a:r>
              <a:rPr kumimoji="0" lang="en-US" altLang="ja-JP" sz="2400" b="1" kern="0" dirty="0">
                <a:latin typeface="+mn-ea"/>
              </a:rPr>
              <a:t> ○○</a:t>
            </a:r>
            <a:r>
              <a:rPr kumimoji="0" lang="ja-JP" altLang="en-US" sz="2400" b="1" kern="0" dirty="0">
                <a:latin typeface="+mn-ea"/>
              </a:rPr>
              <a:t>製薬、ＸＸ薬品、</a:t>
            </a:r>
            <a:endParaRPr kumimoji="0" lang="en-US" altLang="ja-JP" sz="2400" b="1" kern="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+mn-ea"/>
              </a:rPr>
              <a:t>　　寄附講座：△</a:t>
            </a:r>
            <a:r>
              <a:rPr kumimoji="0" lang="ja-JP" altLang="en-US" sz="2400" b="1" kern="0">
                <a:latin typeface="+mn-ea"/>
              </a:rPr>
              <a:t>△製薬</a:t>
            </a:r>
            <a:endParaRPr kumimoji="0" lang="en-US" altLang="ja-JP" sz="2400" b="1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6761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124</Words>
  <Application>Microsoft Macintosh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添田 博</dc:creator>
  <cp:lastModifiedBy>添田 博</cp:lastModifiedBy>
  <cp:revision>2</cp:revision>
  <dcterms:created xsi:type="dcterms:W3CDTF">2025-01-17T04:01:39Z</dcterms:created>
  <dcterms:modified xsi:type="dcterms:W3CDTF">2025-01-17T04:11:52Z</dcterms:modified>
</cp:coreProperties>
</file>