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62" r:id="rId2"/>
    <p:sldId id="263" r:id="rId3"/>
  </p:sldIdLst>
  <p:sldSz cx="9144000" cy="6858000" type="screen4x3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7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clrMode="bw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256" autoAdjust="0"/>
    <p:restoredTop sz="90959" autoAdjust="0"/>
  </p:normalViewPr>
  <p:slideViewPr>
    <p:cSldViewPr snapToGrid="0">
      <p:cViewPr varScale="1">
        <p:scale>
          <a:sx n="100" d="100"/>
          <a:sy n="100" d="100"/>
        </p:scale>
        <p:origin x="155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0" d="100"/>
          <a:sy n="50" d="100"/>
        </p:scale>
        <p:origin x="-2118" y="-90"/>
      </p:cViewPr>
      <p:guideLst>
        <p:guide orient="horz" pos="3107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1008AC87-7B57-3E43-4974-7FACA6C2CB8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r>
              <a:rPr lang="ja-JP" altLang="en-US"/>
              <a:t>様式</a:t>
            </a:r>
            <a:r>
              <a:rPr lang="en-US" altLang="ja-JP"/>
              <a:t>2ABC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27788B4F-649B-B598-1527-422AA7B017F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63423BD9-E3C9-3E10-A56C-5F90925240D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E3E9D87C-7510-9309-F93C-52F562DA959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pPr>
              <a:defRPr/>
            </a:pPr>
            <a:fld id="{DC345CB6-9E71-4346-A347-BC4CB59D452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0969BA5C-3B8F-88B2-E56B-99284ED4F5D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r>
              <a:rPr lang="ja-JP" altLang="en-US"/>
              <a:t>様式</a:t>
            </a:r>
            <a:r>
              <a:rPr lang="en-US" altLang="ja-JP"/>
              <a:t>2ABC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558CED81-8795-87EB-9B49-891D44B3600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C8ABD223-8870-9C0B-6B21-93129FBBC32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0113" y="739775"/>
            <a:ext cx="4935537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05328F92-2503-13AA-7476-6FE239A8199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75624595-59BB-68F5-926C-E27CCAF7A4D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C2DE9C1F-49EA-650D-FCE6-E429DCC135E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pPr>
              <a:defRPr/>
            </a:pPr>
            <a:fld id="{659F25F4-9278-42E2-B95E-1D9A77694BA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00231E8E-43E8-4682-9931-A40A47410F9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fld id="{EBE6593B-C9B1-43FD-9AA0-E407BD6CE6CA}" type="slidenum">
              <a:rPr kumimoji="0" lang="en-US" altLang="ja-JP" smtClean="0"/>
              <a:pPr>
                <a:spcBef>
                  <a:spcPct val="0"/>
                </a:spcBef>
              </a:pPr>
              <a:t>1</a:t>
            </a:fld>
            <a:endParaRPr kumimoji="0" lang="en-US" altLang="ja-JP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E98476B0-4046-5E02-1E7D-E535264F191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F4864DAC-C79D-0116-FD47-C23CBF9BA2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  <p:sp>
        <p:nvSpPr>
          <p:cNvPr id="5125" name="ヘッダー プレースホルダ 4">
            <a:extLst>
              <a:ext uri="{FF2B5EF4-FFF2-40B4-BE49-F238E27FC236}">
                <a16:creationId xmlns:a16="http://schemas.microsoft.com/office/drawing/2014/main" id="{0202A49F-F24A-19DD-553A-D739C0776CD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r>
              <a:rPr kumimoji="0" lang="ja-JP" altLang="en-US"/>
              <a:t>様式</a:t>
            </a:r>
            <a:r>
              <a:rPr kumimoji="0" lang="en-US" altLang="ja-JP"/>
              <a:t>2ABC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00231E8E-43E8-4682-9931-A40A47410F9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fld id="{EBE6593B-C9B1-43FD-9AA0-E407BD6CE6CA}" type="slidenum">
              <a:rPr kumimoji="0" lang="en-US" altLang="ja-JP" smtClean="0"/>
              <a:pPr>
                <a:spcBef>
                  <a:spcPct val="0"/>
                </a:spcBef>
              </a:pPr>
              <a:t>2</a:t>
            </a:fld>
            <a:endParaRPr kumimoji="0" lang="en-US" altLang="ja-JP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E98476B0-4046-5E02-1E7D-E535264F191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F4864DAC-C79D-0116-FD47-C23CBF9BA2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  <p:sp>
        <p:nvSpPr>
          <p:cNvPr id="5125" name="ヘッダー プレースホルダ 4">
            <a:extLst>
              <a:ext uri="{FF2B5EF4-FFF2-40B4-BE49-F238E27FC236}">
                <a16:creationId xmlns:a16="http://schemas.microsoft.com/office/drawing/2014/main" id="{0202A49F-F24A-19DD-553A-D739C0776CD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r>
              <a:rPr kumimoji="0" lang="ja-JP" altLang="en-US"/>
              <a:t>様式</a:t>
            </a:r>
            <a:r>
              <a:rPr kumimoji="0" lang="en-US" altLang="ja-JP"/>
              <a:t>2ABC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83FCF71-7604-0FD4-89DA-0106657CF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033F38A-F0B5-0B78-5EBE-5E0B09BAD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4933525-BD84-C45A-8BA9-DAE6ECC76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73AACE-1FA1-44FA-89D1-144D4C3C3E0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48126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91BA234-4D1E-008A-1837-E86CBA2B2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437F55D-E8FF-3334-011F-E45250C2B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95D744E-EC3F-03F7-F459-2237673CC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E66A0-E9A7-4B47-B75D-1907BFD57FE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0329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209ED2A-0DF5-DCBD-1C0B-A709A827B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E5D02E9-B103-50D0-A3B6-3D2559B3B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E31E532-D7DE-3829-45DC-E93FCF4B6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9AB59A-E537-4E9D-BC71-4B6BDB95CAD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67862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28D569F-306A-077C-000E-833861FB6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42D2AF5-5CB7-3DAE-67EC-47EE0E793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E23FFC2-FD14-C117-78E1-2023BDCD6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70F863-D11C-4240-852D-04929A154DF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2022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2C106BC-79AB-E3F2-74C7-1566FC46E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0823166-E8E3-5AE4-BE80-9A962A1F8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C682279-497E-2D10-E69F-9C1A85E85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4E62B-CD02-4764-90E2-FF1381A73FB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40952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B9A04BAF-72D5-D1F5-ABB4-A74A132A9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D2E8719C-E3A8-C939-AA89-CA3AEC41B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BB80BCF9-919A-863F-148A-EAF699228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EE7A16-AB5E-4687-A6FF-6F22F33D60D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38707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AD3D8918-7BF8-1A1C-6AFC-ED075E20E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14D3061C-371C-7F8B-278D-F5F04BB68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F7E7FD9C-579A-C7F7-06B7-0EB06F4A7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CDCA5F-B9E0-40F2-A37D-54CD5BF6CD5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41436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1ED45603-1566-DD69-C007-4A519523F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7179F9BE-AECA-1ADF-0477-293D4646C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7ACA10FF-4A4B-3757-EF51-1615CE23A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AF668-44C6-47AF-9158-CC3179ADCE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70194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BDCC5CE0-1A2B-B8B6-E0C4-3C4084B6D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B61E7B5F-5FD1-A1D6-574E-8BE9B3EBE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20E845E8-B9DD-CF3C-DA77-B7DF15041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FA5FD-A8B3-43A2-86C5-796F3A3A342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66366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D719A882-12D8-8F45-C47A-A2913D350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725F1AD7-A2D2-8CD9-ED19-F5354D8B1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BD29AE8A-41B7-66A9-6C42-51E036E5A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D7DF3B-9D65-43E6-A81A-D3F8B9918E4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58171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BA4CA424-AFC6-5C4C-1539-2DD8051F7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E65CC1E3-0BDB-8D5B-12F2-D8B5F5955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01B2EC4D-C505-3D90-A7E3-E9758F6BA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A34265-87AD-4074-8E49-CF2E9B19D9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51378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672EB23E-5A13-5111-B37D-D17D645131A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5362628D-55A6-FAC4-3F65-0B827220AAA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1DEE981-46C2-71D5-767A-7811040500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900">
                <a:solidFill>
                  <a:srgbClr val="898989"/>
                </a:solidFill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73E6AF5-F2D9-9064-DE7A-A56B20FD6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900">
                <a:solidFill>
                  <a:srgbClr val="898989"/>
                </a:solidFill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142F7E6-E589-594D-AD72-60163E2805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E727590-5E74-4606-838D-4822CFECFDF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342900" rtl="0" eaLnBrk="0" fontAlgn="base" hangingPunct="0">
        <a:spcBef>
          <a:spcPct val="0"/>
        </a:spcBef>
        <a:spcAft>
          <a:spcPct val="0"/>
        </a:spcAft>
        <a:defRPr kumimoji="1" sz="3300" kern="1200">
          <a:solidFill>
            <a:schemeClr val="tx1"/>
          </a:solidFill>
          <a:latin typeface="+mj-lt"/>
          <a:ea typeface="ＭＳ Ｐゴシック" pitchFamily="1" charset="-128"/>
          <a:cs typeface="+mj-cs"/>
        </a:defRPr>
      </a:lvl1pPr>
      <a:lvl2pPr algn="ctr" defTabSz="342900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1" charset="0"/>
          <a:ea typeface="ＭＳ Ｐゴシック" pitchFamily="1" charset="-128"/>
        </a:defRPr>
      </a:lvl2pPr>
      <a:lvl3pPr algn="ctr" defTabSz="342900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1" charset="0"/>
          <a:ea typeface="ＭＳ Ｐゴシック" pitchFamily="1" charset="-128"/>
        </a:defRPr>
      </a:lvl3pPr>
      <a:lvl4pPr algn="ctr" defTabSz="342900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1" charset="0"/>
          <a:ea typeface="ＭＳ Ｐゴシック" pitchFamily="1" charset="-128"/>
        </a:defRPr>
      </a:lvl4pPr>
      <a:lvl5pPr algn="ctr" defTabSz="342900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1" charset="0"/>
          <a:ea typeface="ＭＳ Ｐゴシック" pitchFamily="1" charset="-128"/>
        </a:defRPr>
      </a:lvl5pPr>
      <a:lvl6pPr marL="342900" algn="ctr" defTabSz="342900" rtl="0" fontAlgn="base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1" charset="0"/>
          <a:ea typeface="ＭＳ Ｐゴシック" pitchFamily="1" charset="-128"/>
        </a:defRPr>
      </a:lvl6pPr>
      <a:lvl7pPr marL="685800" algn="ctr" defTabSz="342900" rtl="0" fontAlgn="base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1" charset="0"/>
          <a:ea typeface="ＭＳ Ｐゴシック" pitchFamily="1" charset="-128"/>
        </a:defRPr>
      </a:lvl7pPr>
      <a:lvl8pPr marL="1028700" algn="ctr" defTabSz="342900" rtl="0" fontAlgn="base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1" charset="0"/>
          <a:ea typeface="ＭＳ Ｐゴシック" pitchFamily="1" charset="-128"/>
        </a:defRPr>
      </a:lvl8pPr>
      <a:lvl9pPr marL="1371600" algn="ctr" defTabSz="342900" rtl="0" fontAlgn="base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1" charset="0"/>
          <a:ea typeface="ＭＳ Ｐゴシック" pitchFamily="1" charset="-128"/>
        </a:defRPr>
      </a:lvl9pPr>
    </p:titleStyle>
    <p:bodyStyle>
      <a:lvl1pPr marL="257175" indent="-257175" algn="l" defTabSz="3429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1pPr>
      <a:lvl2pPr marL="557213" indent="-214313" algn="l" defTabSz="3429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2pPr>
      <a:lvl3pPr marL="857250" indent="-171450" algn="l" defTabSz="3429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3pPr>
      <a:lvl4pPr marL="1200150" indent="-171450" algn="l" defTabSz="3429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15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4pPr>
      <a:lvl5pPr marL="1543050" indent="-171450" algn="l" defTabSz="3429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15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>
            <a:extLst>
              <a:ext uri="{FF2B5EF4-FFF2-40B4-BE49-F238E27FC236}">
                <a16:creationId xmlns:a16="http://schemas.microsoft.com/office/drawing/2014/main" id="{F7B18789-1C5F-073F-03E2-E7723908D9A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49313" y="1171575"/>
            <a:ext cx="7445375" cy="4545013"/>
          </a:xfrm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70000"/>
              </a:lnSpc>
              <a:buFontTx/>
              <a:buNone/>
              <a:defRPr/>
            </a:pPr>
            <a:endParaRPr lang="en-US" altLang="ja-JP" sz="1000" b="1" u="sng" dirty="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r>
              <a:rPr lang="ja-JP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一般社団法人日本小児看護学会</a:t>
            </a:r>
            <a:r>
              <a:rPr lang="en-US" altLang="ja-JP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COI </a:t>
            </a:r>
            <a:r>
              <a:rPr lang="ja-JP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開示</a:t>
            </a: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endParaRPr lang="en-US" altLang="ja-JP" sz="2000" b="1" dirty="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r>
              <a:rPr lang="en-US" altLang="ja-JP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   </a:t>
            </a:r>
            <a:r>
              <a:rPr lang="ja-JP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筆頭者・共同発表者名：</a:t>
            </a: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r>
              <a:rPr lang="ja-JP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   所属名：</a:t>
            </a: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r>
              <a:rPr lang="ja-JP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   演題発表に関して、開示すべき</a:t>
            </a:r>
            <a:r>
              <a:rPr lang="en-US" altLang="ja-JP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COI </a:t>
            </a:r>
            <a:r>
              <a:rPr lang="ja-JP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関係にある企業として、</a:t>
            </a: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r>
              <a:rPr lang="ja-JP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①役員・顧問</a:t>
            </a:r>
            <a:r>
              <a:rPr lang="en-US" altLang="ja-JP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			AAA </a:t>
            </a:r>
            <a:r>
              <a:rPr lang="ja-JP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企業</a:t>
            </a: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r>
              <a:rPr lang="ja-JP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②株保有・利益</a:t>
            </a:r>
            <a:r>
              <a:rPr lang="en-US" altLang="ja-JP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			BBB </a:t>
            </a:r>
            <a:r>
              <a:rPr lang="ja-JP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出版社</a:t>
            </a: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r>
              <a:rPr lang="ja-JP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③特許件使用料</a:t>
            </a:r>
            <a:r>
              <a:rPr lang="en-US" altLang="ja-JP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		CCC </a:t>
            </a:r>
            <a:r>
              <a:rPr lang="ja-JP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株式会社</a:t>
            </a: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r>
              <a:rPr lang="ja-JP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④講演料</a:t>
            </a:r>
            <a:r>
              <a:rPr lang="en-US" altLang="ja-JP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					UUU</a:t>
            </a: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r>
              <a:rPr lang="ja-JP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⑤原稿料               </a:t>
            </a:r>
            <a:r>
              <a:rPr lang="en-US" altLang="ja-JP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	XXX</a:t>
            </a: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r>
              <a:rPr lang="ja-JP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⑥研究費               </a:t>
            </a:r>
            <a:r>
              <a:rPr lang="en-US" altLang="ja-JP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	YYY</a:t>
            </a: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r>
              <a:rPr lang="ja-JP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⑦奨学寄附金</a:t>
            </a:r>
            <a:r>
              <a:rPr lang="en-US" altLang="ja-JP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			ZZZ</a:t>
            </a: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r>
              <a:rPr lang="ja-JP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⑧寄附講座</a:t>
            </a:r>
            <a:r>
              <a:rPr lang="en-US" altLang="ja-JP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				FFF</a:t>
            </a: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r>
              <a:rPr lang="ja-JP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⑨その他報酬</a:t>
            </a:r>
            <a:r>
              <a:rPr lang="en-US" altLang="ja-JP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			TTT</a:t>
            </a: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r>
              <a:rPr lang="ja-JP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⑩個人的利害関係</a:t>
            </a:r>
            <a:r>
              <a:rPr lang="en-US" altLang="ja-JP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		SSS</a:t>
            </a:r>
            <a:r>
              <a:rPr lang="ja-JP" altLang="en-US" sz="14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　　　　　　　　</a:t>
            </a:r>
            <a:endParaRPr lang="en-US" altLang="ja-JP" sz="1600" b="1" dirty="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endParaRPr lang="en-US" altLang="ja-JP" sz="1400" b="1" dirty="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4099" name="正方形/長方形 3">
            <a:extLst>
              <a:ext uri="{FF2B5EF4-FFF2-40B4-BE49-F238E27FC236}">
                <a16:creationId xmlns:a16="http://schemas.microsoft.com/office/drawing/2014/main" id="{21CAC05C-F237-85A7-EC51-B1167B47E4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89275" y="147638"/>
            <a:ext cx="6054725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58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defTabSz="685800">
              <a:spcBef>
                <a:spcPct val="20000"/>
              </a:spcBef>
              <a:buFont typeface="Arial" panose="020B0604020202020204" pitchFamily="34" charset="0"/>
              <a:buChar char="–"/>
              <a:defRPr kumimoji="1" sz="21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defTabSz="685800">
              <a:spcBef>
                <a:spcPct val="20000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defTabSz="685800">
              <a:spcBef>
                <a:spcPct val="20000"/>
              </a:spcBef>
              <a:buFont typeface="Arial" panose="020B0604020202020204" pitchFamily="34" charset="0"/>
              <a:buChar char="–"/>
              <a:defRPr kumimoji="1" sz="1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defTabSz="685800">
              <a:spcBef>
                <a:spcPct val="20000"/>
              </a:spcBef>
              <a:buFont typeface="Arial" panose="020B0604020202020204" pitchFamily="34" charset="0"/>
              <a:buChar char="»"/>
              <a:defRPr kumimoji="1" sz="1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1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1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1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1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1400" b="1" dirty="0">
                <a:solidFill>
                  <a:srgbClr val="00B0F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発表におけるＣＯＩ状態の開示　（申告すべき</a:t>
            </a:r>
            <a:r>
              <a:rPr kumimoji="0" lang="en-US" altLang="ja-JP" sz="1400" b="1" dirty="0">
                <a:solidFill>
                  <a:srgbClr val="00B0F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COI</a:t>
            </a:r>
            <a:r>
              <a:rPr kumimoji="0" lang="ja-JP" altLang="en-US" sz="1400" b="1" dirty="0">
                <a:solidFill>
                  <a:srgbClr val="00B0F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状態が</a:t>
            </a:r>
            <a:r>
              <a:rPr kumimoji="0" lang="ja-JP" altLang="en-US" sz="1400" b="1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ある</a:t>
            </a:r>
            <a:r>
              <a:rPr kumimoji="0" lang="ja-JP" altLang="en-US" sz="1400" b="1" dirty="0">
                <a:solidFill>
                  <a:srgbClr val="00B0F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場合）</a:t>
            </a:r>
            <a:endParaRPr kumimoji="0" lang="en-US" altLang="ja-JP" sz="1400" b="1" dirty="0">
              <a:solidFill>
                <a:srgbClr val="00B0F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1400" b="1" dirty="0">
                <a:solidFill>
                  <a:srgbClr val="00B0F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口演発表の場合は</a:t>
            </a:r>
            <a:r>
              <a:rPr kumimoji="0" lang="en-US" altLang="ja-JP" sz="1400" b="1" dirty="0">
                <a:solidFill>
                  <a:srgbClr val="00B0F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</a:t>
            </a:r>
            <a:r>
              <a:rPr kumimoji="0" lang="ja-JP" altLang="en-US" sz="1400" b="1" dirty="0">
                <a:solidFill>
                  <a:srgbClr val="00B0F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枚目のスライド、示説発表の場合は末尾のスライドか</a:t>
            </a:r>
            <a:endParaRPr kumimoji="0" lang="en-US" altLang="ja-JP" sz="1400" b="1" dirty="0">
              <a:solidFill>
                <a:srgbClr val="00B0F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1400" b="1" dirty="0">
                <a:solidFill>
                  <a:srgbClr val="00B0F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大判ポスター下部に入れてください</a:t>
            </a:r>
          </a:p>
        </p:txBody>
      </p:sp>
      <p:pic>
        <p:nvPicPr>
          <p:cNvPr id="4100" name="図 2" descr="一般社団法人日本小児看護学会">
            <a:extLst>
              <a:ext uri="{FF2B5EF4-FFF2-40B4-BE49-F238E27FC236}">
                <a16:creationId xmlns:a16="http://schemas.microsoft.com/office/drawing/2014/main" id="{0FB95C25-F9D5-BDCC-B4ED-3E3660CC0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063" t="-20764" r="-9464" b="-41287"/>
          <a:stretch>
            <a:fillRect/>
          </a:stretch>
        </p:blipFill>
        <p:spPr bwMode="auto">
          <a:xfrm>
            <a:off x="46038" y="100013"/>
            <a:ext cx="3097212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図 3">
            <a:extLst>
              <a:ext uri="{FF2B5EF4-FFF2-40B4-BE49-F238E27FC236}">
                <a16:creationId xmlns:a16="http://schemas.microsoft.com/office/drawing/2014/main" id="{7E2E5252-A016-93BB-E0D5-ACFA270BB6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3850" y="5716588"/>
            <a:ext cx="1200150" cy="1141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>
            <a:extLst>
              <a:ext uri="{FF2B5EF4-FFF2-40B4-BE49-F238E27FC236}">
                <a16:creationId xmlns:a16="http://schemas.microsoft.com/office/drawing/2014/main" id="{F7B18789-1C5F-073F-03E2-E7723908D9A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71475" y="798513"/>
            <a:ext cx="8296275" cy="4918075"/>
          </a:xfrm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70000"/>
              </a:lnSpc>
              <a:buFontTx/>
              <a:buNone/>
              <a:defRPr/>
            </a:pPr>
            <a:endParaRPr lang="en-US" altLang="ja-JP" sz="1000" b="1" u="sng" dirty="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r>
              <a:rPr lang="en-US" altLang="ja-JP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Japanese Society of Child Health Nursing COI Disclosure</a:t>
            </a:r>
            <a:endParaRPr lang="ja-JP" altLang="en-US" sz="2000" b="1" dirty="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endParaRPr lang="en-US" altLang="ja-JP" sz="2000" b="1" dirty="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r>
              <a:rPr lang="en-US" altLang="ja-JP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Name(s) of Lead Presenter</a:t>
            </a:r>
            <a:r>
              <a:rPr lang="ja-JP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・</a:t>
            </a:r>
            <a:r>
              <a:rPr lang="en-US" altLang="ja-JP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Co-Presenter:</a:t>
            </a:r>
            <a:r>
              <a:rPr lang="ja-JP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r>
              <a:rPr lang="en-US" altLang="ja-JP" sz="2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Affiliation:</a:t>
            </a: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endParaRPr lang="en-US" altLang="ja-JP" sz="2000" b="1" dirty="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r>
              <a:rPr lang="en-US" altLang="ja-JP" sz="16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Entities involving potential conflicts of interest requiring disclosure in relation to</a:t>
            </a: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r>
              <a:rPr lang="en-US" altLang="ja-JP" sz="16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this presentation:</a:t>
            </a: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endParaRPr lang="en-US" altLang="ja-JP" sz="1600" b="1" dirty="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r>
              <a:rPr lang="ja-JP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① </a:t>
            </a:r>
            <a:r>
              <a:rPr lang="en-US" altLang="ja-JP" sz="16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Appointment as an officer or advisor						AAA Company</a:t>
            </a: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r>
              <a:rPr lang="ja-JP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② </a:t>
            </a:r>
            <a:r>
              <a:rPr lang="en-US" altLang="ja-JP" sz="16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Stock ownership/capital gains								BBB Publisher Co. Ltd.</a:t>
            </a: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r>
              <a:rPr lang="ja-JP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③ </a:t>
            </a:r>
            <a:r>
              <a:rPr lang="en-US" altLang="ja-JP" sz="16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Intellectual property, patent royalties						CCC Ltd.</a:t>
            </a: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r>
              <a:rPr lang="ja-JP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④ </a:t>
            </a:r>
            <a:r>
              <a:rPr lang="en-US" altLang="ja-JP" sz="16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Lecture honoraria											UUU</a:t>
            </a: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r>
              <a:rPr lang="ja-JP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⑤ </a:t>
            </a:r>
            <a:r>
              <a:rPr lang="en-US" altLang="ja-JP" sz="16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Writing fees													XXX</a:t>
            </a: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r>
              <a:rPr lang="ja-JP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⑥ </a:t>
            </a:r>
            <a:r>
              <a:rPr lang="en-US" altLang="ja-JP" sz="16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Research grants												YYY</a:t>
            </a: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r>
              <a:rPr lang="ja-JP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⑦ </a:t>
            </a:r>
            <a:r>
              <a:rPr lang="en-US" altLang="ja-JP" sz="16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Scholarship													ZZZ</a:t>
            </a: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r>
              <a:rPr lang="ja-JP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⑧ </a:t>
            </a:r>
            <a:r>
              <a:rPr lang="en-US" altLang="ja-JP" sz="16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Endowed chair												FFF</a:t>
            </a: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r>
              <a:rPr lang="ja-JP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⑨ </a:t>
            </a:r>
            <a:r>
              <a:rPr lang="en-US" altLang="ja-JP" sz="16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Non-financial support, other forms of compensation		TTT</a:t>
            </a: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r>
              <a:rPr lang="ja-JP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⑩ </a:t>
            </a:r>
            <a:r>
              <a:rPr lang="en-US" altLang="ja-JP" sz="16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Possible state of personal advantage or disadvantage	SSS</a:t>
            </a: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r>
              <a:rPr lang="ja-JP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　　　　　</a:t>
            </a:r>
            <a:endParaRPr lang="en-US" altLang="ja-JP" sz="1600" b="1" dirty="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endParaRPr lang="en-US" altLang="ja-JP" sz="1400" b="1" dirty="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4099" name="正方形/長方形 3">
            <a:extLst>
              <a:ext uri="{FF2B5EF4-FFF2-40B4-BE49-F238E27FC236}">
                <a16:creationId xmlns:a16="http://schemas.microsoft.com/office/drawing/2014/main" id="{21CAC05C-F237-85A7-EC51-B1167B47E4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89275" y="14288"/>
            <a:ext cx="6054725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58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defTabSz="685800">
              <a:spcBef>
                <a:spcPct val="20000"/>
              </a:spcBef>
              <a:buFont typeface="Arial" panose="020B0604020202020204" pitchFamily="34" charset="0"/>
              <a:buChar char="–"/>
              <a:defRPr kumimoji="1" sz="21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defTabSz="685800">
              <a:spcBef>
                <a:spcPct val="20000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defTabSz="685800">
              <a:spcBef>
                <a:spcPct val="20000"/>
              </a:spcBef>
              <a:buFont typeface="Arial" panose="020B0604020202020204" pitchFamily="34" charset="0"/>
              <a:buChar char="–"/>
              <a:defRPr kumimoji="1" sz="1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defTabSz="685800">
              <a:spcBef>
                <a:spcPct val="20000"/>
              </a:spcBef>
              <a:buFont typeface="Arial" panose="020B0604020202020204" pitchFamily="34" charset="0"/>
              <a:buChar char="»"/>
              <a:defRPr kumimoji="1" sz="1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1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1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1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1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1400" b="1" dirty="0">
                <a:solidFill>
                  <a:srgbClr val="00B0F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ポスター発表におけるＣＯＩ状態の開示　（申告すべき</a:t>
            </a:r>
            <a:r>
              <a:rPr kumimoji="0" lang="en-US" altLang="ja-JP" sz="1400" b="1" dirty="0">
                <a:solidFill>
                  <a:srgbClr val="00B0F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COI</a:t>
            </a:r>
            <a:r>
              <a:rPr kumimoji="0" lang="ja-JP" altLang="en-US" sz="1400" b="1" dirty="0">
                <a:solidFill>
                  <a:srgbClr val="00B0F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状態が</a:t>
            </a:r>
            <a:r>
              <a:rPr kumimoji="0" lang="ja-JP" altLang="en-US" sz="1400" b="1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ある</a:t>
            </a:r>
            <a:r>
              <a:rPr kumimoji="0" lang="ja-JP" altLang="en-US" sz="1400" b="1" dirty="0">
                <a:solidFill>
                  <a:srgbClr val="00B0F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場合）</a:t>
            </a:r>
            <a:endParaRPr kumimoji="0" lang="en-US" altLang="ja-JP" sz="1400" b="1" dirty="0">
              <a:solidFill>
                <a:srgbClr val="00B0F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1400" b="1" dirty="0">
                <a:solidFill>
                  <a:srgbClr val="00B0F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口演発表の場合は</a:t>
            </a:r>
            <a:r>
              <a:rPr kumimoji="0" lang="en-US" altLang="ja-JP" sz="1400" b="1" dirty="0">
                <a:solidFill>
                  <a:srgbClr val="00B0F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</a:t>
            </a:r>
            <a:r>
              <a:rPr kumimoji="0" lang="ja-JP" altLang="en-US" sz="1400" b="1" dirty="0">
                <a:solidFill>
                  <a:srgbClr val="00B0F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枚目のスライド、示説発表の場合は末尾のスライドか</a:t>
            </a:r>
            <a:endParaRPr kumimoji="0" lang="en-US" altLang="ja-JP" sz="1400" b="1" dirty="0">
              <a:solidFill>
                <a:srgbClr val="00B0F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1400" b="1" dirty="0">
                <a:solidFill>
                  <a:srgbClr val="00B0F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大判ポスター下部に入れてください</a:t>
            </a:r>
          </a:p>
        </p:txBody>
      </p:sp>
      <p:pic>
        <p:nvPicPr>
          <p:cNvPr id="4100" name="図 2" descr="一般社団法人日本小児看護学会">
            <a:extLst>
              <a:ext uri="{FF2B5EF4-FFF2-40B4-BE49-F238E27FC236}">
                <a16:creationId xmlns:a16="http://schemas.microsoft.com/office/drawing/2014/main" id="{0FB95C25-F9D5-BDCC-B4ED-3E3660CC0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063" t="-20764" r="-9464" b="-41287"/>
          <a:stretch>
            <a:fillRect/>
          </a:stretch>
        </p:blipFill>
        <p:spPr bwMode="auto">
          <a:xfrm>
            <a:off x="46038" y="100013"/>
            <a:ext cx="3097212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図 3">
            <a:extLst>
              <a:ext uri="{FF2B5EF4-FFF2-40B4-BE49-F238E27FC236}">
                <a16:creationId xmlns:a16="http://schemas.microsoft.com/office/drawing/2014/main" id="{7E2E5252-A016-93BB-E0D5-ACFA270BB6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3850" y="5716588"/>
            <a:ext cx="1200150" cy="1141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644</TotalTime>
  <Words>407</Words>
  <Application>Microsoft Office PowerPoint</Application>
  <PresentationFormat>画面に合わせる (4:3)</PresentationFormat>
  <Paragraphs>46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HGP創英角ｺﾞｼｯｸUB</vt:lpstr>
      <vt:lpstr>ＭＳ Ｐゴシック</vt:lpstr>
      <vt:lpstr>Arial</vt:lpstr>
      <vt:lpstr>Calibri</vt:lpstr>
      <vt:lpstr>Times New Roman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kawaguchi</dc:creator>
  <cp:lastModifiedBy>Kawaguchi Yusuke</cp:lastModifiedBy>
  <cp:revision>3</cp:revision>
  <cp:lastPrinted>2010-09-09T05:26:38Z</cp:lastPrinted>
  <dcterms:created xsi:type="dcterms:W3CDTF">2010-06-05T13:17:17Z</dcterms:created>
  <dcterms:modified xsi:type="dcterms:W3CDTF">2024-06-20T01:46:18Z</dcterms:modified>
</cp:coreProperties>
</file>