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33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3236814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第</a:t>
            </a:r>
            <a:r>
              <a:rPr kumimoji="0" lang="en-US" altLang="ja-JP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29</a:t>
            </a:r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回日本アロマセラピー学会学術総会</a:t>
            </a:r>
            <a:br>
              <a:rPr kumimoji="0" lang="ja-JP" altLang="en-US" sz="5000" b="1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endParaRPr kumimoji="0" lang="en-US" altLang="ja-JP" sz="4000" b="1" i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55520" y="5371550"/>
            <a:ext cx="7680959" cy="87022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kumimoji="0"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企業などはありません。</a:t>
            </a:r>
            <a:endParaRPr kumimoji="0" lang="en-US" altLang="ja-JP" b="1" dirty="0">
              <a:latin typeface="Arial" charset="0"/>
              <a:ea typeface="ＭＳ Ｐゴシック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7248DD9-745B-AF94-BDBD-4572F70B9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8396"/>
            <a:ext cx="12192000" cy="2004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en-US" altLang="ja-JP" sz="50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COI</a:t>
            </a:r>
            <a:r>
              <a:rPr kumimoji="0" lang="ja-JP" altLang="en-US" sz="50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開示</a:t>
            </a:r>
            <a:br>
              <a:rPr kumimoji="0" lang="en-US" altLang="ja-JP" sz="40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6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16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br>
              <a:rPr kumimoji="0" lang="en-US" altLang="ja-JP" sz="2400" b="1" i="1" kern="0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4000" b="1" i="1" kern="0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4000" b="1" i="1" kern="0" dirty="0">
              <a:solidFill>
                <a:schemeClr val="tx1"/>
              </a:solidFill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40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第29回日本アロマセラピー学会学術総会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章紀 西井</cp:lastModifiedBy>
  <cp:revision>100</cp:revision>
  <dcterms:created xsi:type="dcterms:W3CDTF">2000-09-04T17:39:07Z</dcterms:created>
  <dcterms:modified xsi:type="dcterms:W3CDTF">2026-07-08T02:22:03Z</dcterms:modified>
</cp:coreProperties>
</file>