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50" y="12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3274142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27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回日本アロマセラピー学会学術総会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10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回日本ハーブ療法研究会学術講演会　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6099" y="3443379"/>
            <a:ext cx="8358187" cy="341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 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 ①顧問：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②株保有・利益：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③特許使用料：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④講演料：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⑤原稿料：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⑥受託研究・共同研究費：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⑦奨学寄付金：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⑧寄付講座所属：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あり（○○製薬）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⑨贈答品などの報酬：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155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第27回日本アロマセラピー学会学術総会 第10回日本ハーブ療法研究会学術講演会　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五十嵐 絵理奈</cp:lastModifiedBy>
  <cp:revision>100</cp:revision>
  <dcterms:created xsi:type="dcterms:W3CDTF">2000-09-04T17:39:07Z</dcterms:created>
  <dcterms:modified xsi:type="dcterms:W3CDTF">2024-06-25T05:57:55Z</dcterms:modified>
</cp:coreProperties>
</file>