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2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3236814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27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回日本アロマセラピー学会学術総会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10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回日本ハーブ療法研究会学術講演会　合同大会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5520" y="5371550"/>
            <a:ext cx="7680959" cy="8702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248DD9-745B-AF94-BDBD-4572F70B9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48396"/>
            <a:ext cx="12192000" cy="200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en-US" altLang="ja-JP" sz="5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1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br>
              <a:rPr kumimoji="0" lang="en-US" altLang="ja-JP" sz="2400" b="1" i="1" kern="0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kern="0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第27回日本アロマセラピー学会学術総会 第10回日本ハーブ療法研究会学術講演会　合同大会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五十嵐 絵理奈</cp:lastModifiedBy>
  <cp:revision>99</cp:revision>
  <dcterms:created xsi:type="dcterms:W3CDTF">2000-09-04T17:39:07Z</dcterms:created>
  <dcterms:modified xsi:type="dcterms:W3CDTF">2024-06-25T05:58:10Z</dcterms:modified>
</cp:coreProperties>
</file>