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6" y="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36260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25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回日本アロマセラピー学会学術総会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146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第25回日本アロマセラピー学会学術総会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大糀 香</cp:lastModifiedBy>
  <cp:revision>99</cp:revision>
  <dcterms:created xsi:type="dcterms:W3CDTF">2000-09-04T17:39:07Z</dcterms:created>
  <dcterms:modified xsi:type="dcterms:W3CDTF">2022-06-03T06:40:35Z</dcterms:modified>
</cp:coreProperties>
</file>