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2" r:id="rId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9" autoAdjust="0"/>
    <p:restoredTop sz="86404" autoAdjust="0"/>
  </p:normalViewPr>
  <p:slideViewPr>
    <p:cSldViewPr snapToGrid="0">
      <p:cViewPr varScale="1">
        <p:scale>
          <a:sx n="95" d="100"/>
          <a:sy n="95" d="100"/>
        </p:scale>
        <p:origin x="93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F36F1-B905-434F-9440-1974C9B84645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3A366-487D-4CB1-BC9F-F03DC1CD9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45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371600"/>
          </a:xfrm>
          <a:noFill/>
          <a:ln>
            <a:noFill/>
          </a:ln>
        </p:spPr>
        <p:txBody>
          <a:bodyPr lIns="182880" tIns="182880" rIns="182880" bIns="182880" anchor="b" anchorCtr="0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1371600"/>
          </a:xfr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lIns="182880" tIns="182880" rIns="182880" bIns="182880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08750"/>
            <a:ext cx="2133600" cy="273050"/>
          </a:xfrm>
        </p:spPr>
        <p:txBody>
          <a:bodyPr/>
          <a:lstStyle/>
          <a:p>
            <a:fld id="{38239F0A-ED46-4A7C-9F43-AB293D6B13F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5724" y="6508750"/>
            <a:ext cx="2895600" cy="27305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648" y="6508750"/>
            <a:ext cx="2130552" cy="273050"/>
          </a:xfrm>
        </p:spPr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3579019"/>
            <a:ext cx="9144000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22"/>
          <p:cNvGrpSpPr/>
          <p:nvPr/>
        </p:nvGrpSpPr>
        <p:grpSpPr>
          <a:xfrm rot="5400000">
            <a:off x="4535424" y="2249423"/>
            <a:ext cx="91440" cy="9125712"/>
            <a:chOff x="0" y="0"/>
            <a:chExt cx="274320" cy="6858000"/>
          </a:xfrm>
        </p:grpSpPr>
        <p:sp>
          <p:nvSpPr>
            <p:cNvPr id="9" name="Rectangle 8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0680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60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00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8588" y="1752600"/>
            <a:ext cx="5078412" cy="43735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46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48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621" y="2981324"/>
            <a:ext cx="7168179" cy="1371600"/>
          </a:xfrm>
        </p:spPr>
        <p:txBody>
          <a:bodyPr lIns="182880" rIns="182880" anchor="b" anchorCtr="0"/>
          <a:lstStyle>
            <a:lvl1pPr marL="0" indent="0" algn="l">
              <a:defRPr sz="4000" b="0" cap="none" baseline="0"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620" y="4519613"/>
            <a:ext cx="7168179" cy="1371600"/>
          </a:xfr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lIns="182880" rIns="182880" anchor="t" anchorCtr="0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22294" y="4419600"/>
            <a:ext cx="7315200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7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2080" y="1828799"/>
            <a:ext cx="3246120" cy="41148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5527" y="1828799"/>
            <a:ext cx="3246120" cy="41148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95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59685"/>
            <a:ext cx="34290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6840" y="2438399"/>
            <a:ext cx="3246120" cy="35052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32294" y="1659685"/>
            <a:ext cx="34290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3734" y="2438399"/>
            <a:ext cx="3246120" cy="35052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295400" y="2299447"/>
            <a:ext cx="7239000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3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6" name="Group 22"/>
          <p:cNvGrpSpPr/>
          <p:nvPr/>
        </p:nvGrpSpPr>
        <p:grpSpPr>
          <a:xfrm>
            <a:off x="0" y="0"/>
            <a:ext cx="182880" cy="6858000"/>
            <a:chOff x="0" y="0"/>
            <a:chExt cx="274320" cy="6858000"/>
          </a:xfrm>
        </p:grpSpPr>
        <p:sp>
          <p:nvSpPr>
            <p:cNvPr id="7" name="Rectangle 6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7165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5" name="Group 22"/>
          <p:cNvGrpSpPr/>
          <p:nvPr/>
        </p:nvGrpSpPr>
        <p:grpSpPr>
          <a:xfrm>
            <a:off x="0" y="0"/>
            <a:ext cx="182880" cy="6858000"/>
            <a:chOff x="0" y="0"/>
            <a:chExt cx="274320" cy="6858000"/>
          </a:xfrm>
        </p:grpSpPr>
        <p:sp>
          <p:nvSpPr>
            <p:cNvPr id="6" name="Rectangle 5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77744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7" y="188259"/>
            <a:ext cx="3008313" cy="1246841"/>
          </a:xfrm>
        </p:spPr>
        <p:txBody>
          <a:bodyPr anchor="ctr" anchorCtr="0"/>
          <a:lstStyle>
            <a:lvl1pPr algn="l"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905000"/>
            <a:ext cx="4572000" cy="42211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2687" y="1676400"/>
            <a:ext cx="2246313" cy="3276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rot="16200000">
            <a:off x="1431830" y="3902170"/>
            <a:ext cx="4453128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95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7" y="192024"/>
            <a:ext cx="3008376" cy="1243584"/>
          </a:xfr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vert="horz" lIns="182880" tIns="182880" rIns="182880" bIns="18288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1905000"/>
            <a:ext cx="4572000" cy="4224528"/>
          </a:xfrm>
          <a:noFill/>
          <a:ln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2687" y="1676400"/>
            <a:ext cx="2249424" cy="3273552"/>
          </a:xfrm>
          <a:noFill/>
          <a:ln>
            <a:noFill/>
          </a:ln>
        </p:spPr>
        <p:txBody>
          <a:bodyPr vert="horz" lIns="182880" tIns="182880" rIns="182880" bIns="182880" rtlCol="0">
            <a:normAutofit/>
          </a:bodyPr>
          <a:lstStyle>
            <a:lvl1pPr marL="0" indent="0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 typeface="Arial" pitchFamily="34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rot="16200000">
            <a:off x="1431830" y="3902170"/>
            <a:ext cx="4453128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12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1100" y="274638"/>
            <a:ext cx="7498080" cy="1143000"/>
          </a:xfrm>
          <a:prstGeom prst="rect">
            <a:avLst/>
          </a:prstGeo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vert="horz" lIns="182880" tIns="182880" rIns="182880" bIns="182880" rtlCol="0" anchor="ctr">
            <a:noAutofit/>
          </a:bodyPr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8260" y="1734671"/>
            <a:ext cx="7223760" cy="4235823"/>
          </a:xfrm>
          <a:prstGeom prst="rect">
            <a:avLst/>
          </a:prstGeom>
          <a:noFill/>
          <a:ln>
            <a:noFill/>
          </a:ln>
        </p:spPr>
        <p:txBody>
          <a:bodyPr vert="horz" lIns="182880" tIns="182880" rIns="182880" bIns="18288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2647" y="6508750"/>
            <a:ext cx="2133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/>
                </a:solidFill>
              </a:defRPr>
            </a:lvl1pPr>
          </a:lstStyle>
          <a:p>
            <a:fld id="{38239F0A-ED46-4A7C-9F43-AB293D6B13F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0" y="6508750"/>
            <a:ext cx="2895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3353" y="6508750"/>
            <a:ext cx="4572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/>
                </a:solidFill>
              </a:defRPr>
            </a:lvl1pPr>
          </a:lstStyle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Group 22"/>
          <p:cNvGrpSpPr/>
          <p:nvPr/>
        </p:nvGrpSpPr>
        <p:grpSpPr>
          <a:xfrm>
            <a:off x="0" y="0"/>
            <a:ext cx="182880" cy="6858000"/>
            <a:chOff x="0" y="0"/>
            <a:chExt cx="274320" cy="6858000"/>
          </a:xfrm>
        </p:grpSpPr>
        <p:sp>
          <p:nvSpPr>
            <p:cNvPr id="21" name="Rectangle 20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980834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588" indent="-228600" algn="l" defTabSz="914400" rtl="0" eaLnBrk="1" latinLnBrk="0" hangingPunct="1">
        <a:spcBef>
          <a:spcPts val="1500"/>
        </a:spcBef>
        <a:buSzPct val="70000"/>
        <a:buFont typeface="Wingdings" pitchFamily="2" charset="2"/>
        <a:buChar char="p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4632" indent="-228600" algn="l" defTabSz="914400" rtl="0" eaLnBrk="1" latinLnBrk="0" hangingPunct="1">
        <a:spcBef>
          <a:spcPts val="15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indent="-228600" algn="l" defTabSz="914400" rtl="0" eaLnBrk="1" latinLnBrk="0" hangingPunct="1">
        <a:spcBef>
          <a:spcPts val="1500"/>
        </a:spcBef>
        <a:buClr>
          <a:schemeClr val="tx1"/>
        </a:buClr>
        <a:buSzPct val="70000"/>
        <a:buFont typeface="Wingdings" pitchFamily="2" charset="2"/>
        <a:buChar char="p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41832" indent="-228600" algn="l" defTabSz="914400" rtl="0" eaLnBrk="1" latinLnBrk="0" hangingPunct="1">
        <a:spcBef>
          <a:spcPts val="15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70432" indent="-228600" algn="l" defTabSz="914400" rtl="0" eaLnBrk="1" latinLnBrk="0" hangingPunct="1">
        <a:spcBef>
          <a:spcPts val="1500"/>
        </a:spcBef>
        <a:buClr>
          <a:schemeClr val="tx1"/>
        </a:buClr>
        <a:buSzPct val="70000"/>
        <a:buFont typeface="Wingdings" pitchFamily="2" charset="2"/>
        <a:buChar char="p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99032" indent="-228600" algn="l" defTabSz="914400" rtl="0" eaLnBrk="1" latinLnBrk="0" hangingPunct="1">
        <a:spcBef>
          <a:spcPts val="15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27632" indent="-228600" algn="l" defTabSz="914400" rtl="0" eaLnBrk="1" latinLnBrk="0" hangingPunct="1">
        <a:spcBef>
          <a:spcPts val="1500"/>
        </a:spcBef>
        <a:buSzPct val="70000"/>
        <a:buFont typeface="Wingdings" pitchFamily="2" charset="2"/>
        <a:buChar char="p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56232" indent="-228600" algn="l" defTabSz="914400" rtl="0" eaLnBrk="1" latinLnBrk="0" hangingPunct="1">
        <a:spcBef>
          <a:spcPts val="1500"/>
        </a:spcBef>
        <a:buFont typeface="Arial" pitchFamily="34" charset="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084832" indent="-228600" algn="l" defTabSz="914400" rtl="0" eaLnBrk="1" latinLnBrk="0" hangingPunct="1">
        <a:spcBef>
          <a:spcPts val="1500"/>
        </a:spcBef>
        <a:buSzPct val="70000"/>
        <a:buFont typeface="Wingdings" pitchFamily="2" charset="2"/>
        <a:buChar char="p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338554"/>
            <a:ext cx="1847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</a:br>
            <a:b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</a:br>
            <a:endParaRPr kumimoji="1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28650" y="1076142"/>
            <a:ext cx="7886700" cy="228010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ja-JP" dirty="0">
                <a:solidFill>
                  <a:schemeClr val="bg1"/>
                </a:solidFill>
              </a:rPr>
              <a:t>日本</a:t>
            </a:r>
            <a:r>
              <a:rPr lang="ja-JP" altLang="en-US" dirty="0">
                <a:solidFill>
                  <a:schemeClr val="bg1"/>
                </a:solidFill>
              </a:rPr>
              <a:t>救急看護</a:t>
            </a:r>
            <a:r>
              <a:rPr lang="ja-JP" altLang="ja-JP" dirty="0">
                <a:solidFill>
                  <a:schemeClr val="bg1"/>
                </a:solidFill>
              </a:rPr>
              <a:t>学会　</a:t>
            </a:r>
            <a:r>
              <a:rPr lang="en-US" altLang="ja-JP" dirty="0">
                <a:solidFill>
                  <a:schemeClr val="bg1"/>
                </a:solidFill>
                <a:latin typeface="+mn-ea"/>
                <a:ea typeface="+mn-ea"/>
              </a:rPr>
              <a:t>COI</a:t>
            </a:r>
            <a:r>
              <a:rPr lang="ja-JP" altLang="ja-JP" dirty="0">
                <a:solidFill>
                  <a:schemeClr val="bg1"/>
                </a:solidFill>
                <a:latin typeface="+mn-ea"/>
                <a:ea typeface="+mn-ea"/>
              </a:rPr>
              <a:t>　</a:t>
            </a:r>
            <a:r>
              <a:rPr lang="ja-JP" altLang="ja-JP" dirty="0">
                <a:solidFill>
                  <a:schemeClr val="bg1"/>
                </a:solidFill>
              </a:rPr>
              <a:t>開示</a:t>
            </a:r>
            <a:br>
              <a:rPr lang="ja-JP" altLang="ja-JP" dirty="0">
                <a:solidFill>
                  <a:schemeClr val="bg1"/>
                </a:solidFill>
              </a:rPr>
            </a:br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ja-JP" altLang="ja-JP" dirty="0">
                <a:solidFill>
                  <a:schemeClr val="bg1"/>
                </a:solidFill>
              </a:rPr>
              <a:t>筆頭者氏名</a:t>
            </a:r>
            <a:br>
              <a:rPr lang="ja-JP" altLang="ja-JP" dirty="0">
                <a:solidFill>
                  <a:schemeClr val="bg1"/>
                </a:solidFill>
              </a:rPr>
            </a:br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ja-JP" altLang="ja-JP" dirty="0">
                <a:solidFill>
                  <a:schemeClr val="bg1"/>
                </a:solidFill>
              </a:rPr>
              <a:t>所属名</a:t>
            </a:r>
            <a:br>
              <a:rPr lang="ja-JP" altLang="ja-JP" dirty="0">
                <a:solidFill>
                  <a:schemeClr val="bg1"/>
                </a:solidFill>
              </a:rPr>
            </a:b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" name="縦書きテキスト プレースホルダー 3"/>
          <p:cNvSpPr>
            <a:spLocks noGrp="1"/>
          </p:cNvSpPr>
          <p:nvPr>
            <p:ph type="body" orient="vert" idx="1"/>
          </p:nvPr>
        </p:nvSpPr>
        <p:spPr>
          <a:xfrm>
            <a:off x="704151" y="3775046"/>
            <a:ext cx="7886700" cy="2814040"/>
          </a:xfrm>
        </p:spPr>
        <p:txBody>
          <a:bodyPr vert="horz"/>
          <a:lstStyle/>
          <a:p>
            <a:pPr marL="26988" indent="0" algn="just">
              <a:buNone/>
            </a:pPr>
            <a:r>
              <a:rPr lang="ja-JP" altLang="ja-JP" sz="2800" dirty="0">
                <a:solidFill>
                  <a:schemeClr val="bg1"/>
                </a:solidFill>
                <a:latin typeface="+mj-ea"/>
                <a:ea typeface="+mj-ea"/>
              </a:rPr>
              <a:t>演題発表に関連し、開示すべき</a:t>
            </a:r>
            <a:r>
              <a:rPr lang="en-US" altLang="ja-JP" sz="2800" dirty="0">
                <a:solidFill>
                  <a:schemeClr val="bg1"/>
                </a:solidFill>
                <a:latin typeface="+mj-ea"/>
                <a:ea typeface="+mj-ea"/>
              </a:rPr>
              <a:t>COI</a:t>
            </a:r>
            <a:r>
              <a:rPr lang="ja-JP" altLang="ja-JP" sz="2800" dirty="0">
                <a:solidFill>
                  <a:schemeClr val="bg1"/>
                </a:solidFill>
                <a:latin typeface="+mj-ea"/>
                <a:ea typeface="+mj-ea"/>
              </a:rPr>
              <a:t>関係にある</a:t>
            </a:r>
            <a:br>
              <a:rPr lang="en-US" altLang="ja-JP" sz="2800" dirty="0">
                <a:solidFill>
                  <a:schemeClr val="bg1"/>
                </a:solidFill>
                <a:latin typeface="+mj-ea"/>
                <a:ea typeface="+mj-ea"/>
              </a:rPr>
            </a:br>
            <a:r>
              <a:rPr lang="ja-JP" altLang="ja-JP" sz="2800" dirty="0">
                <a:solidFill>
                  <a:schemeClr val="bg1"/>
                </a:solidFill>
                <a:latin typeface="+mj-ea"/>
                <a:ea typeface="+mj-ea"/>
              </a:rPr>
              <a:t>企業・組織および団体等はありません</a:t>
            </a:r>
            <a:r>
              <a:rPr lang="ja-JP" altLang="ja-JP" dirty="0">
                <a:solidFill>
                  <a:schemeClr val="bg1"/>
                </a:solidFill>
                <a:latin typeface="+mj-ea"/>
                <a:ea typeface="+mj-ea"/>
              </a:rPr>
              <a:t>。</a:t>
            </a:r>
            <a:br>
              <a:rPr lang="en-US" altLang="ja-JP" dirty="0">
                <a:solidFill>
                  <a:schemeClr val="bg1"/>
                </a:solidFill>
                <a:latin typeface="+mj-ea"/>
                <a:ea typeface="+mj-ea"/>
              </a:rPr>
            </a:br>
            <a:endParaRPr kumimoji="1" lang="ja-JP" altLang="en-US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87492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テーマ6">
  <a:themeElements>
    <a:clrScheme name="Tailored">
      <a:dk1>
        <a:sysClr val="windowText" lastClr="000000"/>
      </a:dk1>
      <a:lt1>
        <a:sysClr val="window" lastClr="FFFFFF"/>
      </a:lt1>
      <a:dk2>
        <a:srgbClr val="123452"/>
      </a:dk2>
      <a:lt2>
        <a:srgbClr val="E0EDF8"/>
      </a:lt2>
      <a:accent1>
        <a:srgbClr val="2254A6"/>
      </a:accent1>
      <a:accent2>
        <a:srgbClr val="9B6261"/>
      </a:accent2>
      <a:accent3>
        <a:srgbClr val="939070"/>
      </a:accent3>
      <a:accent4>
        <a:srgbClr val="60254D"/>
      </a:accent4>
      <a:accent5>
        <a:srgbClr val="9FC6E9"/>
      </a:accent5>
      <a:accent6>
        <a:srgbClr val="8BA7B3"/>
      </a:accent6>
      <a:hlink>
        <a:srgbClr val="3286D2"/>
      </a:hlink>
      <a:folHlink>
        <a:srgbClr val="D99BBA"/>
      </a:folHlink>
    </a:clrScheme>
    <a:fontScheme name="Tailored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Console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ailored">
      <a:fillStyleLst>
        <a:gradFill rotWithShape="1">
          <a:gsLst>
            <a:gs pos="0">
              <a:schemeClr val="phClr">
                <a:tint val="90000"/>
                <a:satMod val="125000"/>
              </a:schemeClr>
            </a:gs>
            <a:gs pos="100000">
              <a:schemeClr val="phClr">
                <a:shade val="80000"/>
                <a:sat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atMod val="150000"/>
              </a:schemeClr>
            </a:gs>
            <a:gs pos="35000">
              <a:schemeClr val="phClr">
                <a:tint val="65000"/>
                <a:satMod val="175000"/>
              </a:schemeClr>
            </a:gs>
            <a:gs pos="100000">
              <a:schemeClr val="phClr">
                <a:tint val="55000"/>
                <a:satMod val="200000"/>
              </a:schemeClr>
            </a:gs>
            <a:gs pos="100000">
              <a:schemeClr val="phClr">
                <a:tint val="50000"/>
                <a:satMod val="225000"/>
              </a:schemeClr>
            </a:gs>
          </a:gsLst>
          <a:path path="circle">
            <a:fillToRect l="100000" t="100000" r="100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8000"/>
                <a:satMod val="115000"/>
              </a:schemeClr>
              <a:schemeClr val="phClr">
                <a:tint val="84000"/>
                <a:satMod val="135000"/>
              </a:schemeClr>
            </a:duotone>
          </a:blip>
          <a:tile tx="0" ty="0" sx="100000" sy="100000" flip="none" algn="tl"/>
        </a:blipFill>
      </a:fillStyleLst>
      <a:lnStyleLst>
        <a:ln w="635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  <a:ln w="1905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</a:lnStyleLst>
      <a:effectStyleLst>
        <a:effectStyle>
          <a:effectLst>
            <a:softEdge rad="25400"/>
          </a:effectLst>
        </a:effectStyle>
        <a:effectStyle>
          <a:effectLst>
            <a:innerShdw blurRad="76200" dist="12700" dir="13500000">
              <a:srgbClr val="FFFFFF">
                <a:alpha val="60000"/>
              </a:srgbClr>
            </a:innerShdw>
          </a:effectLst>
          <a:scene3d>
            <a:camera prst="orthographicFront">
              <a:rot lat="0" lon="0" rev="0"/>
            </a:camera>
            <a:lightRig rig="balanced" dir="tl">
              <a:rot lat="0" lon="0" rev="3600000"/>
            </a:lightRig>
          </a:scene3d>
          <a:sp3d>
            <a:bevelT w="12700" h="25400" prst="softRound"/>
          </a:sp3d>
        </a:effectStyle>
        <a:effectStyle>
          <a:effectLst>
            <a:outerShdw blurRad="38100" dist="25400" dir="5400000" sx="102000" sy="102000" rotWithShape="0">
              <a:srgbClr val="80808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woPt" dir="l">
              <a:rot lat="0" lon="0" rev="4200000"/>
            </a:lightRig>
          </a:scene3d>
          <a:sp3d prstMaterial="softmetal">
            <a:bevelT w="12700" h="508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80000"/>
                <a:shade val="99000"/>
                <a:satMod val="1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2">
            <a:duotone>
              <a:schemeClr val="phClr">
                <a:shade val="82000"/>
                <a:satMod val="115000"/>
              </a:schemeClr>
              <a:schemeClr val="phClr">
                <a:tint val="90000"/>
                <a:satMod val="13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テイラード</Template>
  <TotalTime>1192</TotalTime>
  <Words>40</Words>
  <Application>Microsoft Macintosh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HGPｺﾞｼｯｸE</vt:lpstr>
      <vt:lpstr>ＭＳ Ｐゴシック</vt:lpstr>
      <vt:lpstr>ＭＳ ゴシック</vt:lpstr>
      <vt:lpstr>Arial</vt:lpstr>
      <vt:lpstr>Calibri</vt:lpstr>
      <vt:lpstr>Lucida Console</vt:lpstr>
      <vt:lpstr>Lucida Sans Unicode</vt:lpstr>
      <vt:lpstr>Wingdings</vt:lpstr>
      <vt:lpstr>テーマ6</vt:lpstr>
      <vt:lpstr>日本救急看護学会　COI　開示 　筆頭者氏名 　所属名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yoshizawa</dc:creator>
  <cp:lastModifiedBy>増山　純二</cp:lastModifiedBy>
  <cp:revision>39</cp:revision>
  <cp:lastPrinted>2016-01-06T10:50:11Z</cp:lastPrinted>
  <dcterms:created xsi:type="dcterms:W3CDTF">2015-12-20T07:30:22Z</dcterms:created>
  <dcterms:modified xsi:type="dcterms:W3CDTF">2023-03-13T01:33:05Z</dcterms:modified>
</cp:coreProperties>
</file>