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395" autoAdjust="0"/>
  </p:normalViewPr>
  <p:slideViewPr>
    <p:cSldViewPr snapToGrid="0">
      <p:cViewPr varScale="1">
        <p:scale>
          <a:sx n="105" d="100"/>
          <a:sy n="105" d="100"/>
        </p:scale>
        <p:origin x="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9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1600"/>
          </a:xfrm>
          <a:noFill/>
          <a:ln>
            <a:noFill/>
          </a:ln>
        </p:spPr>
        <p:txBody>
          <a:bodyPr lIns="182880" tIns="182880" rIns="182880" bIns="182880" anchor="b" anchorCtr="0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tIns="182880" rIns="182880" bIns="18288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08750"/>
            <a:ext cx="2133600" cy="273050"/>
          </a:xfrm>
        </p:spPr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5724" y="6508750"/>
            <a:ext cx="2895600" cy="2730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648" y="6508750"/>
            <a:ext cx="2130552" cy="273050"/>
          </a:xfrm>
        </p:spPr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579019"/>
            <a:ext cx="9144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2"/>
          <p:cNvGrpSpPr/>
          <p:nvPr/>
        </p:nvGrpSpPr>
        <p:grpSpPr>
          <a:xfrm rot="5400000">
            <a:off x="4535424" y="2249423"/>
            <a:ext cx="91440" cy="9125712"/>
            <a:chOff x="0" y="0"/>
            <a:chExt cx="274320" cy="6858000"/>
          </a:xfrm>
        </p:grpSpPr>
        <p:sp>
          <p:nvSpPr>
            <p:cNvPr id="9" name="Rectangle 8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3496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9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00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8588" y="1752600"/>
            <a:ext cx="5078412" cy="43735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6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21" y="2981324"/>
            <a:ext cx="7168179" cy="1371600"/>
          </a:xfrm>
        </p:spPr>
        <p:txBody>
          <a:bodyPr lIns="182880" rIns="182880" anchor="b" anchorCtr="0"/>
          <a:lstStyle>
            <a:lvl1pPr marL="0" indent="0" algn="l">
              <a:defRPr sz="4000" b="0" cap="none" baseline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20" y="4519613"/>
            <a:ext cx="7168179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rIns="182880"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22294" y="4419600"/>
            <a:ext cx="73152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3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2080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5527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74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6840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2294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3734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2299447"/>
            <a:ext cx="7239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1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6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7" name="Rectangle 6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0432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6" name="Rectangle 5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4669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88259"/>
            <a:ext cx="3008313" cy="1246841"/>
          </a:xfrm>
        </p:spPr>
        <p:txBody>
          <a:bodyPr anchor="ctr" anchorCtr="0"/>
          <a:lstStyle>
            <a:lvl1pPr algn="l"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905000"/>
            <a:ext cx="4572000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6313" cy="327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50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92024"/>
            <a:ext cx="3008376" cy="1243584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1905000"/>
            <a:ext cx="4572000" cy="4224528"/>
          </a:xfrm>
          <a:noFill/>
          <a:ln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9424" cy="3273552"/>
          </a:xfr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>
            <a:lvl1pPr marL="0" indent="0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3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100" y="274638"/>
            <a:ext cx="7498080" cy="1143000"/>
          </a:xfrm>
          <a:prstGeom prst="rect">
            <a:avLst/>
          </a:prstGeo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8260" y="1734671"/>
            <a:ext cx="7223760" cy="4235823"/>
          </a:xfrm>
          <a:prstGeom prst="rect">
            <a:avLst/>
          </a:prstGeo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647" y="650875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0" y="650875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3353" y="6508750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21" name="Rectangle 20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77343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588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6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18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990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276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562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48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262" y="326397"/>
            <a:ext cx="8187474" cy="1143000"/>
          </a:xfrm>
        </p:spPr>
        <p:txBody>
          <a:bodyPr>
            <a:no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</a:rPr>
              <a:t>日本救急看護学会　</a:t>
            </a:r>
            <a:r>
              <a:rPr lang="en-US" altLang="ja-JP" sz="3200" dirty="0">
                <a:solidFill>
                  <a:schemeClr val="bg1"/>
                </a:solidFill>
                <a:latin typeface="+mn-ea"/>
              </a:rPr>
              <a:t> COI</a:t>
            </a:r>
            <a:r>
              <a:rPr kumimoji="1" lang="ja-JP" altLang="en-US" sz="3200" dirty="0">
                <a:solidFill>
                  <a:schemeClr val="bg1"/>
                </a:solidFill>
              </a:rPr>
              <a:t> </a:t>
            </a:r>
            <a:r>
              <a:rPr lang="ja-JP" altLang="en-US" sz="3200" dirty="0">
                <a:solidFill>
                  <a:schemeClr val="bg1"/>
                </a:solidFill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</a:rPr>
            </a:br>
            <a:r>
              <a:rPr lang="ja-JP" altLang="en-US" sz="3200" dirty="0">
                <a:solidFill>
                  <a:schemeClr val="bg1"/>
                </a:solidFill>
              </a:rPr>
              <a:t>　　筆頭者名</a:t>
            </a:r>
            <a:br>
              <a:rPr lang="en-US" altLang="ja-JP" sz="3200" dirty="0">
                <a:solidFill>
                  <a:schemeClr val="bg1"/>
                </a:solidFill>
              </a:rPr>
            </a:br>
            <a:r>
              <a:rPr lang="ja-JP" altLang="en-US" sz="3200" dirty="0">
                <a:solidFill>
                  <a:schemeClr val="bg1"/>
                </a:solidFill>
              </a:rPr>
              <a:t>　　所属名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1921" y="1733181"/>
            <a:ext cx="8720157" cy="5039790"/>
          </a:xfrm>
        </p:spPr>
        <p:txBody>
          <a:bodyPr>
            <a:noAutofit/>
          </a:bodyPr>
          <a:lstStyle/>
          <a:p>
            <a:r>
              <a:rPr kumimoji="1"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演題発表に関し、開示すべき</a:t>
            </a:r>
            <a:r>
              <a:rPr kumimoji="1" lang="en-US" altLang="ja-JP" sz="1800" b="1" dirty="0">
                <a:solidFill>
                  <a:schemeClr val="bg1"/>
                </a:solidFill>
                <a:latin typeface="+mj-ea"/>
                <a:ea typeface="+mj-ea"/>
              </a:rPr>
              <a:t>COI</a:t>
            </a:r>
            <a:r>
              <a:rPr kumimoji="1"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関係にある企業として</a:t>
            </a:r>
            <a:r>
              <a:rPr kumimoji="1" lang="en-US" altLang="ja-JP" sz="1800" b="1" dirty="0">
                <a:solidFill>
                  <a:schemeClr val="bg1"/>
                </a:solidFill>
                <a:latin typeface="+mj-ea"/>
                <a:ea typeface="+mj-ea"/>
              </a:rPr>
              <a:t>,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企業等の職員　 　○○企業、職名</a:t>
            </a: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役員・顧問　　　　 ○○企業、職名</a:t>
            </a: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株保有　　　　　   ○○会社</a:t>
            </a:r>
            <a:endParaRPr kumimoji="1"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講演料　　　　　 　 ○○会社</a:t>
            </a:r>
            <a:endParaRPr kumimoji="1"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原稿料　　　　　 　 ○○出版</a:t>
            </a: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研究費　　　　　　  ○○企業、研究期間、支払予定期間</a:t>
            </a:r>
            <a:endParaRPr kumimoji="1"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寄付金 　　　　　　 </a:t>
            </a: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○○企業、研究期間、支払予定期間</a:t>
            </a:r>
            <a:endParaRPr kumimoji="1"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専門的助言　　　  ○○企業</a:t>
            </a: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贈答品など　　　　 ○○会社</a:t>
            </a: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363538" indent="0">
              <a:buNone/>
            </a:pP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49933" y="6403639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（該当する項目のみ記載）</a:t>
            </a:r>
          </a:p>
        </p:txBody>
      </p:sp>
    </p:spTree>
    <p:extLst>
      <p:ext uri="{BB962C8B-B14F-4D97-AF65-F5344CB8AC3E}">
        <p14:creationId xmlns:p14="http://schemas.microsoft.com/office/powerpoint/2010/main" val="2029395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テーマ6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Tailored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Console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80000"/>
                <a:shade val="99000"/>
                <a:satMod val="1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82000"/>
                <a:satMod val="115000"/>
              </a:schemeClr>
              <a:schemeClr val="phClr">
                <a:tint val="90000"/>
                <a:satMod val="13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テイラード</Template>
  <TotalTime>1170</TotalTime>
  <Words>96</Words>
  <Application>Microsoft Macintosh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ＭＳ Ｐゴシック</vt:lpstr>
      <vt:lpstr>Arial</vt:lpstr>
      <vt:lpstr>Calibri</vt:lpstr>
      <vt:lpstr>Lucida Console</vt:lpstr>
      <vt:lpstr>Lucida Sans Unicode</vt:lpstr>
      <vt:lpstr>Wingdings</vt:lpstr>
      <vt:lpstr>テーマ6</vt:lpstr>
      <vt:lpstr>日本救急看護学会　 COI 開示 　　筆頭者名 　　所属名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増山　純二</cp:lastModifiedBy>
  <cp:revision>41</cp:revision>
  <cp:lastPrinted>2016-01-06T10:50:11Z</cp:lastPrinted>
  <dcterms:created xsi:type="dcterms:W3CDTF">2015-12-20T07:30:22Z</dcterms:created>
  <dcterms:modified xsi:type="dcterms:W3CDTF">2023-03-13T01:33:50Z</dcterms:modified>
</cp:coreProperties>
</file>