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30311725" cy="4280376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8" d="100"/>
          <a:sy n="18" d="100"/>
        </p:scale>
        <p:origin x="294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3380" y="7005156"/>
            <a:ext cx="25764966" cy="14902051"/>
          </a:xfrm>
        </p:spPr>
        <p:txBody>
          <a:bodyPr anchor="b"/>
          <a:lstStyle>
            <a:lvl1pPr algn="ctr">
              <a:defRPr sz="198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8966" y="22481887"/>
            <a:ext cx="22733794" cy="10334331"/>
          </a:xfrm>
        </p:spPr>
        <p:txBody>
          <a:bodyPr/>
          <a:lstStyle>
            <a:lvl1pPr marL="0" indent="0" algn="ctr">
              <a:buNone/>
              <a:defRPr sz="7956"/>
            </a:lvl1pPr>
            <a:lvl2pPr marL="1515572" indent="0" algn="ctr">
              <a:buNone/>
              <a:defRPr sz="6630"/>
            </a:lvl2pPr>
            <a:lvl3pPr marL="3031145" indent="0" algn="ctr">
              <a:buNone/>
              <a:defRPr sz="5967"/>
            </a:lvl3pPr>
            <a:lvl4pPr marL="4546717" indent="0" algn="ctr">
              <a:buNone/>
              <a:defRPr sz="5304"/>
            </a:lvl4pPr>
            <a:lvl5pPr marL="6062289" indent="0" algn="ctr">
              <a:buNone/>
              <a:defRPr sz="5304"/>
            </a:lvl5pPr>
            <a:lvl6pPr marL="7577861" indent="0" algn="ctr">
              <a:buNone/>
              <a:defRPr sz="5304"/>
            </a:lvl6pPr>
            <a:lvl7pPr marL="9093434" indent="0" algn="ctr">
              <a:buNone/>
              <a:defRPr sz="5304"/>
            </a:lvl7pPr>
            <a:lvl8pPr marL="10609006" indent="0" algn="ctr">
              <a:buNone/>
              <a:defRPr sz="5304"/>
            </a:lvl8pPr>
            <a:lvl9pPr marL="12124578" indent="0" algn="ctr">
              <a:buNone/>
              <a:defRPr sz="530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82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860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91830" y="2278904"/>
            <a:ext cx="6535966" cy="3627421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3933" y="2278904"/>
            <a:ext cx="19229001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3488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3324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8145" y="10671229"/>
            <a:ext cx="26143863" cy="17805173"/>
          </a:xfrm>
        </p:spPr>
        <p:txBody>
          <a:bodyPr anchor="b"/>
          <a:lstStyle>
            <a:lvl1pPr>
              <a:defRPr sz="1988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8145" y="28644846"/>
            <a:ext cx="26143863" cy="9363320"/>
          </a:xfrm>
        </p:spPr>
        <p:txBody>
          <a:bodyPr/>
          <a:lstStyle>
            <a:lvl1pPr marL="0" indent="0">
              <a:buNone/>
              <a:defRPr sz="7956">
                <a:solidFill>
                  <a:schemeClr val="tx1"/>
                </a:solidFill>
              </a:defRPr>
            </a:lvl1pPr>
            <a:lvl2pPr marL="1515572" indent="0">
              <a:buNone/>
              <a:defRPr sz="6630">
                <a:solidFill>
                  <a:schemeClr val="tx1">
                    <a:tint val="75000"/>
                  </a:schemeClr>
                </a:solidFill>
              </a:defRPr>
            </a:lvl2pPr>
            <a:lvl3pPr marL="3031145" indent="0">
              <a:buNone/>
              <a:defRPr sz="5967">
                <a:solidFill>
                  <a:schemeClr val="tx1">
                    <a:tint val="75000"/>
                  </a:schemeClr>
                </a:solidFill>
              </a:defRPr>
            </a:lvl3pPr>
            <a:lvl4pPr marL="4546717" indent="0">
              <a:buNone/>
              <a:defRPr sz="5304">
                <a:solidFill>
                  <a:schemeClr val="tx1">
                    <a:tint val="75000"/>
                  </a:schemeClr>
                </a:solidFill>
              </a:defRPr>
            </a:lvl4pPr>
            <a:lvl5pPr marL="6062289" indent="0">
              <a:buNone/>
              <a:defRPr sz="5304">
                <a:solidFill>
                  <a:schemeClr val="tx1">
                    <a:tint val="75000"/>
                  </a:schemeClr>
                </a:solidFill>
              </a:defRPr>
            </a:lvl5pPr>
            <a:lvl6pPr marL="7577861" indent="0">
              <a:buNone/>
              <a:defRPr sz="5304">
                <a:solidFill>
                  <a:schemeClr val="tx1">
                    <a:tint val="75000"/>
                  </a:schemeClr>
                </a:solidFill>
              </a:defRPr>
            </a:lvl6pPr>
            <a:lvl7pPr marL="9093434" indent="0">
              <a:buNone/>
              <a:defRPr sz="5304">
                <a:solidFill>
                  <a:schemeClr val="tx1">
                    <a:tint val="75000"/>
                  </a:schemeClr>
                </a:solidFill>
              </a:defRPr>
            </a:lvl7pPr>
            <a:lvl8pPr marL="10609006" indent="0">
              <a:buNone/>
              <a:defRPr sz="5304">
                <a:solidFill>
                  <a:schemeClr val="tx1">
                    <a:tint val="75000"/>
                  </a:schemeClr>
                </a:solidFill>
              </a:defRPr>
            </a:lvl8pPr>
            <a:lvl9pPr marL="12124578" indent="0">
              <a:buNone/>
              <a:defRPr sz="53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72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3931" y="11394520"/>
            <a:ext cx="12882483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45311" y="11394520"/>
            <a:ext cx="12882483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0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79" y="2278913"/>
            <a:ext cx="26143863" cy="82734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883" y="10492870"/>
            <a:ext cx="12823278" cy="5142393"/>
          </a:xfrm>
        </p:spPr>
        <p:txBody>
          <a:bodyPr anchor="b"/>
          <a:lstStyle>
            <a:lvl1pPr marL="0" indent="0">
              <a:buNone/>
              <a:defRPr sz="7956" b="1"/>
            </a:lvl1pPr>
            <a:lvl2pPr marL="1515572" indent="0">
              <a:buNone/>
              <a:defRPr sz="6630" b="1"/>
            </a:lvl2pPr>
            <a:lvl3pPr marL="3031145" indent="0">
              <a:buNone/>
              <a:defRPr sz="5967" b="1"/>
            </a:lvl3pPr>
            <a:lvl4pPr marL="4546717" indent="0">
              <a:buNone/>
              <a:defRPr sz="5304" b="1"/>
            </a:lvl4pPr>
            <a:lvl5pPr marL="6062289" indent="0">
              <a:buNone/>
              <a:defRPr sz="5304" b="1"/>
            </a:lvl5pPr>
            <a:lvl6pPr marL="7577861" indent="0">
              <a:buNone/>
              <a:defRPr sz="5304" b="1"/>
            </a:lvl6pPr>
            <a:lvl7pPr marL="9093434" indent="0">
              <a:buNone/>
              <a:defRPr sz="5304" b="1"/>
            </a:lvl7pPr>
            <a:lvl8pPr marL="10609006" indent="0">
              <a:buNone/>
              <a:defRPr sz="5304" b="1"/>
            </a:lvl8pPr>
            <a:lvl9pPr marL="12124578" indent="0">
              <a:buNone/>
              <a:defRPr sz="530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7883" y="15635264"/>
            <a:ext cx="12823278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45313" y="10492870"/>
            <a:ext cx="12886431" cy="5142393"/>
          </a:xfrm>
        </p:spPr>
        <p:txBody>
          <a:bodyPr anchor="b"/>
          <a:lstStyle>
            <a:lvl1pPr marL="0" indent="0">
              <a:buNone/>
              <a:defRPr sz="7956" b="1"/>
            </a:lvl1pPr>
            <a:lvl2pPr marL="1515572" indent="0">
              <a:buNone/>
              <a:defRPr sz="6630" b="1"/>
            </a:lvl2pPr>
            <a:lvl3pPr marL="3031145" indent="0">
              <a:buNone/>
              <a:defRPr sz="5967" b="1"/>
            </a:lvl3pPr>
            <a:lvl4pPr marL="4546717" indent="0">
              <a:buNone/>
              <a:defRPr sz="5304" b="1"/>
            </a:lvl4pPr>
            <a:lvl5pPr marL="6062289" indent="0">
              <a:buNone/>
              <a:defRPr sz="5304" b="1"/>
            </a:lvl5pPr>
            <a:lvl6pPr marL="7577861" indent="0">
              <a:buNone/>
              <a:defRPr sz="5304" b="1"/>
            </a:lvl6pPr>
            <a:lvl7pPr marL="9093434" indent="0">
              <a:buNone/>
              <a:defRPr sz="5304" b="1"/>
            </a:lvl7pPr>
            <a:lvl8pPr marL="10609006" indent="0">
              <a:buNone/>
              <a:defRPr sz="5304" b="1"/>
            </a:lvl8pPr>
            <a:lvl9pPr marL="12124578" indent="0">
              <a:buNone/>
              <a:defRPr sz="530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45313" y="15635264"/>
            <a:ext cx="12886431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4023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058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0334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79" y="2853584"/>
            <a:ext cx="9776320" cy="9987545"/>
          </a:xfrm>
        </p:spPr>
        <p:txBody>
          <a:bodyPr anchor="b"/>
          <a:lstStyle>
            <a:lvl1pPr>
              <a:defRPr sz="1060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86431" y="6162959"/>
            <a:ext cx="15345311" cy="30418415"/>
          </a:xfrm>
        </p:spPr>
        <p:txBody>
          <a:bodyPr/>
          <a:lstStyle>
            <a:lvl1pPr>
              <a:defRPr sz="10608"/>
            </a:lvl1pPr>
            <a:lvl2pPr>
              <a:defRPr sz="9282"/>
            </a:lvl2pPr>
            <a:lvl3pPr>
              <a:defRPr sz="7956"/>
            </a:lvl3pPr>
            <a:lvl4pPr>
              <a:defRPr sz="6630"/>
            </a:lvl4pPr>
            <a:lvl5pPr>
              <a:defRPr sz="6630"/>
            </a:lvl5pPr>
            <a:lvl6pPr>
              <a:defRPr sz="6630"/>
            </a:lvl6pPr>
            <a:lvl7pPr>
              <a:defRPr sz="6630"/>
            </a:lvl7pPr>
            <a:lvl8pPr>
              <a:defRPr sz="6630"/>
            </a:lvl8pPr>
            <a:lvl9pPr>
              <a:defRPr sz="663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7879" y="12841129"/>
            <a:ext cx="9776320" cy="23789780"/>
          </a:xfrm>
        </p:spPr>
        <p:txBody>
          <a:bodyPr/>
          <a:lstStyle>
            <a:lvl1pPr marL="0" indent="0">
              <a:buNone/>
              <a:defRPr sz="5304"/>
            </a:lvl1pPr>
            <a:lvl2pPr marL="1515572" indent="0">
              <a:buNone/>
              <a:defRPr sz="4641"/>
            </a:lvl2pPr>
            <a:lvl3pPr marL="3031145" indent="0">
              <a:buNone/>
              <a:defRPr sz="3978"/>
            </a:lvl3pPr>
            <a:lvl4pPr marL="4546717" indent="0">
              <a:buNone/>
              <a:defRPr sz="3315"/>
            </a:lvl4pPr>
            <a:lvl5pPr marL="6062289" indent="0">
              <a:buNone/>
              <a:defRPr sz="3315"/>
            </a:lvl5pPr>
            <a:lvl6pPr marL="7577861" indent="0">
              <a:buNone/>
              <a:defRPr sz="3315"/>
            </a:lvl6pPr>
            <a:lvl7pPr marL="9093434" indent="0">
              <a:buNone/>
              <a:defRPr sz="3315"/>
            </a:lvl7pPr>
            <a:lvl8pPr marL="10609006" indent="0">
              <a:buNone/>
              <a:defRPr sz="3315"/>
            </a:lvl8pPr>
            <a:lvl9pPr marL="12124578" indent="0">
              <a:buNone/>
              <a:defRPr sz="331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5183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79" y="2853584"/>
            <a:ext cx="9776320" cy="9987545"/>
          </a:xfrm>
        </p:spPr>
        <p:txBody>
          <a:bodyPr anchor="b"/>
          <a:lstStyle>
            <a:lvl1pPr>
              <a:defRPr sz="1060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86431" y="6162959"/>
            <a:ext cx="15345311" cy="30418415"/>
          </a:xfrm>
        </p:spPr>
        <p:txBody>
          <a:bodyPr anchor="t"/>
          <a:lstStyle>
            <a:lvl1pPr marL="0" indent="0">
              <a:buNone/>
              <a:defRPr sz="10608"/>
            </a:lvl1pPr>
            <a:lvl2pPr marL="1515572" indent="0">
              <a:buNone/>
              <a:defRPr sz="9282"/>
            </a:lvl2pPr>
            <a:lvl3pPr marL="3031145" indent="0">
              <a:buNone/>
              <a:defRPr sz="7956"/>
            </a:lvl3pPr>
            <a:lvl4pPr marL="4546717" indent="0">
              <a:buNone/>
              <a:defRPr sz="6630"/>
            </a:lvl4pPr>
            <a:lvl5pPr marL="6062289" indent="0">
              <a:buNone/>
              <a:defRPr sz="6630"/>
            </a:lvl5pPr>
            <a:lvl6pPr marL="7577861" indent="0">
              <a:buNone/>
              <a:defRPr sz="6630"/>
            </a:lvl6pPr>
            <a:lvl7pPr marL="9093434" indent="0">
              <a:buNone/>
              <a:defRPr sz="6630"/>
            </a:lvl7pPr>
            <a:lvl8pPr marL="10609006" indent="0">
              <a:buNone/>
              <a:defRPr sz="6630"/>
            </a:lvl8pPr>
            <a:lvl9pPr marL="12124578" indent="0">
              <a:buNone/>
              <a:defRPr sz="663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7879" y="12841129"/>
            <a:ext cx="9776320" cy="23789780"/>
          </a:xfrm>
        </p:spPr>
        <p:txBody>
          <a:bodyPr/>
          <a:lstStyle>
            <a:lvl1pPr marL="0" indent="0">
              <a:buNone/>
              <a:defRPr sz="5304"/>
            </a:lvl1pPr>
            <a:lvl2pPr marL="1515572" indent="0">
              <a:buNone/>
              <a:defRPr sz="4641"/>
            </a:lvl2pPr>
            <a:lvl3pPr marL="3031145" indent="0">
              <a:buNone/>
              <a:defRPr sz="3978"/>
            </a:lvl3pPr>
            <a:lvl4pPr marL="4546717" indent="0">
              <a:buNone/>
              <a:defRPr sz="3315"/>
            </a:lvl4pPr>
            <a:lvl5pPr marL="6062289" indent="0">
              <a:buNone/>
              <a:defRPr sz="3315"/>
            </a:lvl5pPr>
            <a:lvl6pPr marL="7577861" indent="0">
              <a:buNone/>
              <a:defRPr sz="3315"/>
            </a:lvl6pPr>
            <a:lvl7pPr marL="9093434" indent="0">
              <a:buNone/>
              <a:defRPr sz="3315"/>
            </a:lvl7pPr>
            <a:lvl8pPr marL="10609006" indent="0">
              <a:buNone/>
              <a:defRPr sz="3315"/>
            </a:lvl8pPr>
            <a:lvl9pPr marL="12124578" indent="0">
              <a:buNone/>
              <a:defRPr sz="331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806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3931" y="2278913"/>
            <a:ext cx="26143863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3931" y="11394520"/>
            <a:ext cx="26143863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3931" y="39672756"/>
            <a:ext cx="6820138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8B44C-B70E-47B7-A41E-819DB4CD260E}" type="datetimeFigureOut">
              <a:rPr kumimoji="1" lang="ja-JP" altLang="en-US" smtClean="0"/>
              <a:t>2024/10/11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40759" y="39672756"/>
            <a:ext cx="10230207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407656" y="39672756"/>
            <a:ext cx="6820138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F526B-AD8E-4046-A090-8F82CFB33B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988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31145" rtl="0" eaLnBrk="1" latinLnBrk="0" hangingPunct="1">
        <a:lnSpc>
          <a:spcPct val="90000"/>
        </a:lnSpc>
        <a:spcBef>
          <a:spcPct val="0"/>
        </a:spcBef>
        <a:buNone/>
        <a:defRPr kumimoji="1" sz="1458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7786" indent="-757786" algn="l" defTabSz="3031145" rtl="0" eaLnBrk="1" latinLnBrk="0" hangingPunct="1">
        <a:lnSpc>
          <a:spcPct val="90000"/>
        </a:lnSpc>
        <a:spcBef>
          <a:spcPts val="3315"/>
        </a:spcBef>
        <a:buFont typeface="Arial" panose="020B0604020202020204" pitchFamily="34" charset="0"/>
        <a:buChar char="•"/>
        <a:defRPr kumimoji="1" sz="9282" kern="1200">
          <a:solidFill>
            <a:schemeClr val="tx1"/>
          </a:solidFill>
          <a:latin typeface="+mn-lt"/>
          <a:ea typeface="+mn-ea"/>
          <a:cs typeface="+mn-cs"/>
        </a:defRPr>
      </a:lvl1pPr>
      <a:lvl2pPr marL="2273358" indent="-757786" algn="l" defTabSz="3031145" rtl="0" eaLnBrk="1" latinLnBrk="0" hangingPunct="1">
        <a:lnSpc>
          <a:spcPct val="90000"/>
        </a:lnSpc>
        <a:spcBef>
          <a:spcPts val="1657"/>
        </a:spcBef>
        <a:buFont typeface="Arial" panose="020B0604020202020204" pitchFamily="34" charset="0"/>
        <a:buChar char="•"/>
        <a:defRPr kumimoji="1" sz="7956" kern="1200">
          <a:solidFill>
            <a:schemeClr val="tx1"/>
          </a:solidFill>
          <a:latin typeface="+mn-lt"/>
          <a:ea typeface="+mn-ea"/>
          <a:cs typeface="+mn-cs"/>
        </a:defRPr>
      </a:lvl2pPr>
      <a:lvl3pPr marL="3788931" indent="-757786" algn="l" defTabSz="3031145" rtl="0" eaLnBrk="1" latinLnBrk="0" hangingPunct="1">
        <a:lnSpc>
          <a:spcPct val="90000"/>
        </a:lnSpc>
        <a:spcBef>
          <a:spcPts val="1657"/>
        </a:spcBef>
        <a:buFont typeface="Arial" panose="020B0604020202020204" pitchFamily="34" charset="0"/>
        <a:buChar char="•"/>
        <a:defRPr kumimoji="1" sz="6630" kern="1200">
          <a:solidFill>
            <a:schemeClr val="tx1"/>
          </a:solidFill>
          <a:latin typeface="+mn-lt"/>
          <a:ea typeface="+mn-ea"/>
          <a:cs typeface="+mn-cs"/>
        </a:defRPr>
      </a:lvl3pPr>
      <a:lvl4pPr marL="5304503" indent="-757786" algn="l" defTabSz="3031145" rtl="0" eaLnBrk="1" latinLnBrk="0" hangingPunct="1">
        <a:lnSpc>
          <a:spcPct val="90000"/>
        </a:lnSpc>
        <a:spcBef>
          <a:spcPts val="1657"/>
        </a:spcBef>
        <a:buFont typeface="Arial" panose="020B0604020202020204" pitchFamily="34" charset="0"/>
        <a:buChar char="•"/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4pPr>
      <a:lvl5pPr marL="6820075" indent="-757786" algn="l" defTabSz="3031145" rtl="0" eaLnBrk="1" latinLnBrk="0" hangingPunct="1">
        <a:lnSpc>
          <a:spcPct val="90000"/>
        </a:lnSpc>
        <a:spcBef>
          <a:spcPts val="1657"/>
        </a:spcBef>
        <a:buFont typeface="Arial" panose="020B0604020202020204" pitchFamily="34" charset="0"/>
        <a:buChar char="•"/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5pPr>
      <a:lvl6pPr marL="8335648" indent="-757786" algn="l" defTabSz="3031145" rtl="0" eaLnBrk="1" latinLnBrk="0" hangingPunct="1">
        <a:lnSpc>
          <a:spcPct val="90000"/>
        </a:lnSpc>
        <a:spcBef>
          <a:spcPts val="1657"/>
        </a:spcBef>
        <a:buFont typeface="Arial" panose="020B0604020202020204" pitchFamily="34" charset="0"/>
        <a:buChar char="•"/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6pPr>
      <a:lvl7pPr marL="9851220" indent="-757786" algn="l" defTabSz="3031145" rtl="0" eaLnBrk="1" latinLnBrk="0" hangingPunct="1">
        <a:lnSpc>
          <a:spcPct val="90000"/>
        </a:lnSpc>
        <a:spcBef>
          <a:spcPts val="1657"/>
        </a:spcBef>
        <a:buFont typeface="Arial" panose="020B0604020202020204" pitchFamily="34" charset="0"/>
        <a:buChar char="•"/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7pPr>
      <a:lvl8pPr marL="11366792" indent="-757786" algn="l" defTabSz="3031145" rtl="0" eaLnBrk="1" latinLnBrk="0" hangingPunct="1">
        <a:lnSpc>
          <a:spcPct val="90000"/>
        </a:lnSpc>
        <a:spcBef>
          <a:spcPts val="1657"/>
        </a:spcBef>
        <a:buFont typeface="Arial" panose="020B0604020202020204" pitchFamily="34" charset="0"/>
        <a:buChar char="•"/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8pPr>
      <a:lvl9pPr marL="12882364" indent="-757786" algn="l" defTabSz="3031145" rtl="0" eaLnBrk="1" latinLnBrk="0" hangingPunct="1">
        <a:lnSpc>
          <a:spcPct val="90000"/>
        </a:lnSpc>
        <a:spcBef>
          <a:spcPts val="1657"/>
        </a:spcBef>
        <a:buFont typeface="Arial" panose="020B0604020202020204" pitchFamily="34" charset="0"/>
        <a:buChar char="•"/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31145" rtl="0" eaLnBrk="1" latinLnBrk="0" hangingPunct="1"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1pPr>
      <a:lvl2pPr marL="1515572" algn="l" defTabSz="3031145" rtl="0" eaLnBrk="1" latinLnBrk="0" hangingPunct="1"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2pPr>
      <a:lvl3pPr marL="3031145" algn="l" defTabSz="3031145" rtl="0" eaLnBrk="1" latinLnBrk="0" hangingPunct="1"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3pPr>
      <a:lvl4pPr marL="4546717" algn="l" defTabSz="3031145" rtl="0" eaLnBrk="1" latinLnBrk="0" hangingPunct="1"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4pPr>
      <a:lvl5pPr marL="6062289" algn="l" defTabSz="3031145" rtl="0" eaLnBrk="1" latinLnBrk="0" hangingPunct="1"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5pPr>
      <a:lvl6pPr marL="7577861" algn="l" defTabSz="3031145" rtl="0" eaLnBrk="1" latinLnBrk="0" hangingPunct="1"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6pPr>
      <a:lvl7pPr marL="9093434" algn="l" defTabSz="3031145" rtl="0" eaLnBrk="1" latinLnBrk="0" hangingPunct="1"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7pPr>
      <a:lvl8pPr marL="10609006" algn="l" defTabSz="3031145" rtl="0" eaLnBrk="1" latinLnBrk="0" hangingPunct="1"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8pPr>
      <a:lvl9pPr marL="12124578" algn="l" defTabSz="3031145" rtl="0" eaLnBrk="1" latinLnBrk="0" hangingPunct="1">
        <a:defRPr kumimoji="1" sz="59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AE9FA52-9BDF-4553-B9FD-5E6F73BE6134}"/>
              </a:ext>
            </a:extLst>
          </p:cNvPr>
          <p:cNvSpPr/>
          <p:nvPr/>
        </p:nvSpPr>
        <p:spPr>
          <a:xfrm>
            <a:off x="-1" y="-25812"/>
            <a:ext cx="6480000" cy="64800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8213">
                <a:latin typeface="Georgia Pro Cond Black" panose="020B0604020202020204" pitchFamily="18" charset="0"/>
                <a:ea typeface="Segoe UI Black" panose="020B0A02040204020203" pitchFamily="34" charset="0"/>
              </a:rPr>
              <a:t>P-00</a:t>
            </a:r>
            <a:endParaRPr kumimoji="1" lang="ja-JP" altLang="en-US" sz="18213" dirty="0">
              <a:latin typeface="Georgia Pro Cond Black" panose="020B0604020202020204" pitchFamily="18" charset="0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94A331C-1798-4A3D-9125-84343ED50943}"/>
              </a:ext>
            </a:extLst>
          </p:cNvPr>
          <p:cNvSpPr/>
          <p:nvPr/>
        </p:nvSpPr>
        <p:spPr>
          <a:xfrm>
            <a:off x="6707907" y="-25812"/>
            <a:ext cx="23603819" cy="648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6812" spc="-21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kumimoji="1" lang="ja-JP" altLang="en-US" sz="14010" spc="-21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演題名１２３４５６７８９０</a:t>
            </a:r>
            <a:endParaRPr kumimoji="1" lang="en-US" altLang="ja-JP" sz="14010" spc="-21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8406" spc="-21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所属　〇〇〇〇〇〇〇〇〇〇</a:t>
            </a:r>
            <a:endParaRPr kumimoji="1" lang="en-US" altLang="ja-JP" sz="8406" spc="-21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8406" spc="-21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氏名　〇〇〇　〇〇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0711FF7-5978-4089-8F0C-DAEFF2762B6E}"/>
              </a:ext>
            </a:extLst>
          </p:cNvPr>
          <p:cNvSpPr txBox="1"/>
          <p:nvPr/>
        </p:nvSpPr>
        <p:spPr>
          <a:xfrm>
            <a:off x="2042397" y="13992912"/>
            <a:ext cx="28269328" cy="207749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≪説明≫</a:t>
            </a:r>
          </a:p>
          <a:p>
            <a:r>
              <a:rPr kumimoji="1" lang="en-US" altLang="ja-JP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1.</a:t>
            </a:r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こちらはテンプレートです。</a:t>
            </a:r>
            <a:endParaRPr kumimoji="1" lang="en-US" altLang="ja-JP" sz="9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上記の演題番号、演題名、所属氏名を</a:t>
            </a:r>
          </a:p>
          <a:p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入力してください。</a:t>
            </a:r>
            <a:endParaRPr kumimoji="1" lang="en-US" altLang="ja-JP" sz="9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9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2.</a:t>
            </a:r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白色部分にポスターの作成をお願いします。</a:t>
            </a:r>
            <a:endParaRPr kumimoji="1" lang="en-US" altLang="ja-JP" sz="9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kumimoji="1" lang="en-US" altLang="ja-JP" sz="9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3.</a:t>
            </a:r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白色部分の背景色は自由に変更してください。</a:t>
            </a:r>
          </a:p>
          <a:p>
            <a:endParaRPr kumimoji="1" lang="ja-JP" altLang="en-US" sz="9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4.</a:t>
            </a:r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サイズは目安のために表示しています。</a:t>
            </a:r>
          </a:p>
          <a:p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データ作成の際は削除してください。</a:t>
            </a:r>
          </a:p>
          <a:p>
            <a:endParaRPr kumimoji="1" lang="ja-JP" altLang="en-US" sz="9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en-US" altLang="ja-JP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5.</a:t>
            </a:r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ポスター下部には</a:t>
            </a:r>
            <a:r>
              <a:rPr kumimoji="1" lang="en-US" altLang="ja-JP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を開示してください。</a:t>
            </a:r>
          </a:p>
          <a:p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例</a:t>
            </a:r>
            <a:r>
              <a:rPr kumimoji="1" lang="en-US" altLang="ja-JP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)COI</a:t>
            </a:r>
            <a:r>
              <a:rPr kumimoji="1" lang="ja-JP" altLang="en-US" sz="9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はありません</a:t>
            </a:r>
            <a:endParaRPr kumimoji="1" lang="en-US" altLang="ja-JP" sz="9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4BDCF6B4-FF99-4411-A051-0F07C6BA4906}"/>
              </a:ext>
            </a:extLst>
          </p:cNvPr>
          <p:cNvCxnSpPr>
            <a:cxnSpLocks/>
          </p:cNvCxnSpPr>
          <p:nvPr/>
        </p:nvCxnSpPr>
        <p:spPr>
          <a:xfrm flipV="1">
            <a:off x="1193535" y="6748295"/>
            <a:ext cx="0" cy="3571200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C25869A-B110-4619-8CCD-3583FBFA6CB5}"/>
              </a:ext>
            </a:extLst>
          </p:cNvPr>
          <p:cNvSpPr txBox="1"/>
          <p:nvPr/>
        </p:nvSpPr>
        <p:spPr>
          <a:xfrm>
            <a:off x="315196" y="10494208"/>
            <a:ext cx="3140603" cy="13858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406" dirty="0"/>
              <a:t>100cm</a:t>
            </a:r>
            <a:endParaRPr kumimoji="1" lang="ja-JP" altLang="en-US" sz="8406" dirty="0"/>
          </a:p>
        </p:txBody>
      </p:sp>
      <p:cxnSp>
        <p:nvCxnSpPr>
          <p:cNvPr id="9" name="直線矢印コネクタ 8">
            <a:extLst>
              <a:ext uri="{FF2B5EF4-FFF2-40B4-BE49-F238E27FC236}">
                <a16:creationId xmlns:a16="http://schemas.microsoft.com/office/drawing/2014/main" id="{FC32C4B0-3C83-4088-92CE-731DAF4F1E4F}"/>
              </a:ext>
            </a:extLst>
          </p:cNvPr>
          <p:cNvCxnSpPr>
            <a:cxnSpLocks/>
          </p:cNvCxnSpPr>
          <p:nvPr/>
        </p:nvCxnSpPr>
        <p:spPr>
          <a:xfrm>
            <a:off x="131629" y="40123495"/>
            <a:ext cx="29916000" cy="19106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7A8D59A-7C22-4B1C-AA5C-E4BC7B2758FC}"/>
              </a:ext>
            </a:extLst>
          </p:cNvPr>
          <p:cNvSpPr txBox="1"/>
          <p:nvPr/>
        </p:nvSpPr>
        <p:spPr>
          <a:xfrm>
            <a:off x="23424355" y="39621617"/>
            <a:ext cx="3413114" cy="13858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406" dirty="0"/>
              <a:t>84.1cm</a:t>
            </a:r>
            <a:endParaRPr kumimoji="1" lang="ja-JP" altLang="en-US" sz="8406" dirty="0"/>
          </a:p>
        </p:txBody>
      </p:sp>
    </p:spTree>
    <p:extLst>
      <p:ext uri="{BB962C8B-B14F-4D97-AF65-F5344CB8AC3E}">
        <p14:creationId xmlns:p14="http://schemas.microsoft.com/office/powerpoint/2010/main" val="902621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105</Words>
  <Application>Microsoft Office PowerPoint</Application>
  <PresentationFormat>ユーザー設定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HGP創英角ｺﾞｼｯｸUB</vt:lpstr>
      <vt:lpstr>Arial</vt:lpstr>
      <vt:lpstr>Calibri</vt:lpstr>
      <vt:lpstr>Calibri Light</vt:lpstr>
      <vt:lpstr>Georgia Pro Cond Black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kcs-ws76</dc:creator>
  <cp:lastModifiedBy>裕也 川越</cp:lastModifiedBy>
  <cp:revision>28</cp:revision>
  <cp:lastPrinted>2022-10-25T06:54:07Z</cp:lastPrinted>
  <dcterms:created xsi:type="dcterms:W3CDTF">2020-04-14T01:32:39Z</dcterms:created>
  <dcterms:modified xsi:type="dcterms:W3CDTF">2024-10-11T08:44:46Z</dcterms:modified>
</cp:coreProperties>
</file>