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03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2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45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36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42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1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99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54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42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1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59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996278" y="2900573"/>
            <a:ext cx="4109124" cy="3175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顧問：なし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株保有・利益：なし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特許使用料：なし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 講演料：なし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 原稿料：なし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 受託研究・共同研究費：○○製薬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 奨学寄付金：○○製薬 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 寄付講座所属：あり（○○製薬） 　</a:t>
            </a:r>
          </a:p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 贈答品などの報酬：なし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532677" y="2154316"/>
            <a:ext cx="797296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： ○○ ○○○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532680" y="324884"/>
            <a:ext cx="7972964" cy="15959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532679" y="615798"/>
            <a:ext cx="79729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</a:t>
            </a:r>
            <a:r>
              <a:rPr lang="en-US" altLang="zh-CN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DDS</a:t>
            </a:r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学会学術集会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532677" y="1242642"/>
            <a:ext cx="79729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532680" y="2719486"/>
            <a:ext cx="7972964" cy="352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EAC0F4-1C43-8898-E470-DA39AB89AD35}"/>
              </a:ext>
            </a:extLst>
          </p:cNvPr>
          <p:cNvSpPr/>
          <p:nvPr/>
        </p:nvSpPr>
        <p:spPr>
          <a:xfrm>
            <a:off x="4804690" y="3412068"/>
            <a:ext cx="3052374" cy="21420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F8C3E8-1877-49D1-B2E5-98193B2BDA3E}"/>
              </a:ext>
            </a:extLst>
          </p:cNvPr>
          <p:cNvSpPr txBox="1"/>
          <p:nvPr/>
        </p:nvSpPr>
        <p:spPr>
          <a:xfrm>
            <a:off x="4804689" y="3780420"/>
            <a:ext cx="3052373" cy="140358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35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内容がある項目のみ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8344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889593" y="3023120"/>
            <a:ext cx="7259129" cy="405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私が発表する今回の演題について開示すべき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532680" y="2719486"/>
            <a:ext cx="7972964" cy="352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DB1A79-C587-6462-4A9F-67B4AB64D9B2}"/>
              </a:ext>
            </a:extLst>
          </p:cNvPr>
          <p:cNvSpPr txBox="1"/>
          <p:nvPr/>
        </p:nvSpPr>
        <p:spPr>
          <a:xfrm>
            <a:off x="532677" y="2154316"/>
            <a:ext cx="797296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： ○○ ○○○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AA852AC-B579-3B1B-3EE1-A81F043374E4}"/>
              </a:ext>
            </a:extLst>
          </p:cNvPr>
          <p:cNvSpPr/>
          <p:nvPr/>
        </p:nvSpPr>
        <p:spPr>
          <a:xfrm>
            <a:off x="532680" y="324884"/>
            <a:ext cx="7972964" cy="15959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E56ECF-092D-6A1A-CFE7-AAD1F8AD3C03}"/>
              </a:ext>
            </a:extLst>
          </p:cNvPr>
          <p:cNvSpPr txBox="1"/>
          <p:nvPr/>
        </p:nvSpPr>
        <p:spPr>
          <a:xfrm>
            <a:off x="532679" y="615798"/>
            <a:ext cx="79729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</a:t>
            </a:r>
            <a:r>
              <a:rPr lang="en-US" altLang="zh-CN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DDS</a:t>
            </a:r>
            <a:r>
              <a:rPr lang="zh-CN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学会学術集会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EA78B2-ED75-6375-88C4-B198BCAE2E50}"/>
              </a:ext>
            </a:extLst>
          </p:cNvPr>
          <p:cNvSpPr txBox="1"/>
          <p:nvPr/>
        </p:nvSpPr>
        <p:spPr>
          <a:xfrm>
            <a:off x="532677" y="1242642"/>
            <a:ext cx="79729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</a:p>
        </p:txBody>
      </p:sp>
    </p:spTree>
    <p:extLst>
      <p:ext uri="{BB962C8B-B14F-4D97-AF65-F5344CB8AC3E}">
        <p14:creationId xmlns:p14="http://schemas.microsoft.com/office/powerpoint/2010/main" val="424835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120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kurokawa</cp:lastModifiedBy>
  <cp:revision>9</cp:revision>
  <dcterms:created xsi:type="dcterms:W3CDTF">2020-06-03T01:55:59Z</dcterms:created>
  <dcterms:modified xsi:type="dcterms:W3CDTF">2024-11-18T07:32:27Z</dcterms:modified>
</cp:coreProperties>
</file>