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8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4037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924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3457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9367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422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910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0991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544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5428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516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157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1BEFA-4F86-4601-96A3-225470F85CE4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591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3FEAD03-DC0C-4608-B621-4F70FDED5A92}"/>
              </a:ext>
            </a:extLst>
          </p:cNvPr>
          <p:cNvSpPr txBox="1"/>
          <p:nvPr/>
        </p:nvSpPr>
        <p:spPr>
          <a:xfrm>
            <a:off x="996278" y="2900573"/>
            <a:ext cx="4109124" cy="3175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7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 顧問：なし </a:t>
            </a:r>
          </a:p>
          <a:p>
            <a:pPr>
              <a:lnSpc>
                <a:spcPts val="27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 株保有・利益：なし</a:t>
            </a:r>
          </a:p>
          <a:p>
            <a:pPr>
              <a:lnSpc>
                <a:spcPts val="27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 特許使用料：なし </a:t>
            </a:r>
          </a:p>
          <a:p>
            <a:pPr>
              <a:lnSpc>
                <a:spcPts val="27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④ 講演料：なし </a:t>
            </a:r>
          </a:p>
          <a:p>
            <a:pPr>
              <a:lnSpc>
                <a:spcPts val="27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⑤ 原稿料：なし </a:t>
            </a:r>
          </a:p>
          <a:p>
            <a:pPr>
              <a:lnSpc>
                <a:spcPts val="27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⑥ 受託研究・共同研究費：○○製薬 </a:t>
            </a:r>
          </a:p>
          <a:p>
            <a:pPr>
              <a:lnSpc>
                <a:spcPts val="27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⑦ 奨学寄付金：○○製薬 </a:t>
            </a:r>
          </a:p>
          <a:p>
            <a:pPr>
              <a:lnSpc>
                <a:spcPts val="27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⑧ 寄付講座所属：あり（○○製薬） 　</a:t>
            </a:r>
          </a:p>
          <a:p>
            <a:pPr>
              <a:lnSpc>
                <a:spcPts val="27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⑨ 贈答品などの報酬：なし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E2CAAA4-BD98-46E8-BB23-5E56FC89B388}"/>
              </a:ext>
            </a:extLst>
          </p:cNvPr>
          <p:cNvSpPr txBox="1"/>
          <p:nvPr/>
        </p:nvSpPr>
        <p:spPr>
          <a:xfrm>
            <a:off x="532677" y="2154316"/>
            <a:ext cx="797296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筆頭発表者 ： ○○ ○○○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273E774-49ED-4B83-8AA1-B32F1D70B4C0}"/>
              </a:ext>
            </a:extLst>
          </p:cNvPr>
          <p:cNvSpPr/>
          <p:nvPr/>
        </p:nvSpPr>
        <p:spPr>
          <a:xfrm>
            <a:off x="532680" y="324884"/>
            <a:ext cx="7972964" cy="15959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DCE4035-8FFF-40D4-AD3B-749394624833}"/>
              </a:ext>
            </a:extLst>
          </p:cNvPr>
          <p:cNvSpPr txBox="1"/>
          <p:nvPr/>
        </p:nvSpPr>
        <p:spPr>
          <a:xfrm>
            <a:off x="532679" y="615798"/>
            <a:ext cx="797296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zh-CN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41</a:t>
            </a:r>
            <a:r>
              <a:rPr lang="zh-CN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回日本</a:t>
            </a:r>
            <a:r>
              <a:rPr lang="en-US" altLang="zh-CN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DDS</a:t>
            </a:r>
            <a:r>
              <a:rPr lang="zh-CN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学会学術集会</a:t>
            </a:r>
            <a:endParaRPr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ADEE0D7-E18F-4A89-B268-FF7A2D984D77}"/>
              </a:ext>
            </a:extLst>
          </p:cNvPr>
          <p:cNvSpPr txBox="1"/>
          <p:nvPr/>
        </p:nvSpPr>
        <p:spPr>
          <a:xfrm>
            <a:off x="532677" y="1242642"/>
            <a:ext cx="797296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ＣＯＩ開示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A1679E2-B3CA-4668-8810-6A2C583603DF}"/>
              </a:ext>
            </a:extLst>
          </p:cNvPr>
          <p:cNvSpPr/>
          <p:nvPr/>
        </p:nvSpPr>
        <p:spPr>
          <a:xfrm>
            <a:off x="532680" y="2719486"/>
            <a:ext cx="7972964" cy="35227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6EAC0F4-1C43-8898-E470-DA39AB89AD35}"/>
              </a:ext>
            </a:extLst>
          </p:cNvPr>
          <p:cNvSpPr/>
          <p:nvPr/>
        </p:nvSpPr>
        <p:spPr>
          <a:xfrm>
            <a:off x="4804690" y="3412068"/>
            <a:ext cx="3052374" cy="21420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FF8C3E8-1877-49D1-B2E5-98193B2BDA3E}"/>
              </a:ext>
            </a:extLst>
          </p:cNvPr>
          <p:cNvSpPr txBox="1"/>
          <p:nvPr/>
        </p:nvSpPr>
        <p:spPr>
          <a:xfrm>
            <a:off x="4804689" y="3780420"/>
            <a:ext cx="3052373" cy="140358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35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開示すべき</a:t>
            </a:r>
            <a:endParaRPr lang="en-US" altLang="ja-JP" sz="20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35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内容がある項目のみ</a:t>
            </a:r>
            <a:endParaRPr lang="en-US" altLang="ja-JP" sz="20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35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記載してください。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983440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3FEAD03-DC0C-4608-B621-4F70FDED5A92}"/>
              </a:ext>
            </a:extLst>
          </p:cNvPr>
          <p:cNvSpPr txBox="1"/>
          <p:nvPr/>
        </p:nvSpPr>
        <p:spPr>
          <a:xfrm>
            <a:off x="889593" y="3023120"/>
            <a:ext cx="7259129" cy="405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7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私が発表する今回の演題について開示すべき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はありません。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A1679E2-B3CA-4668-8810-6A2C583603DF}"/>
              </a:ext>
            </a:extLst>
          </p:cNvPr>
          <p:cNvSpPr/>
          <p:nvPr/>
        </p:nvSpPr>
        <p:spPr>
          <a:xfrm>
            <a:off x="532680" y="2719486"/>
            <a:ext cx="7972964" cy="35227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9DB1A79-C587-6462-4A9F-67B4AB64D9B2}"/>
              </a:ext>
            </a:extLst>
          </p:cNvPr>
          <p:cNvSpPr txBox="1"/>
          <p:nvPr/>
        </p:nvSpPr>
        <p:spPr>
          <a:xfrm>
            <a:off x="532677" y="2154316"/>
            <a:ext cx="797296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筆頭発表者 ： ○○ ○○○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AA852AC-B579-3B1B-3EE1-A81F043374E4}"/>
              </a:ext>
            </a:extLst>
          </p:cNvPr>
          <p:cNvSpPr/>
          <p:nvPr/>
        </p:nvSpPr>
        <p:spPr>
          <a:xfrm>
            <a:off x="532680" y="324884"/>
            <a:ext cx="7972964" cy="15959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4E56ECF-092D-6A1A-CFE7-AAD1F8AD3C03}"/>
              </a:ext>
            </a:extLst>
          </p:cNvPr>
          <p:cNvSpPr txBox="1"/>
          <p:nvPr/>
        </p:nvSpPr>
        <p:spPr>
          <a:xfrm>
            <a:off x="532679" y="615798"/>
            <a:ext cx="797296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zh-CN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41</a:t>
            </a:r>
            <a:r>
              <a:rPr lang="zh-CN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回日本</a:t>
            </a:r>
            <a:r>
              <a:rPr lang="en-US" altLang="zh-CN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DDS</a:t>
            </a:r>
            <a:r>
              <a:rPr lang="zh-CN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学会学術集会</a:t>
            </a:r>
            <a:endParaRPr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7EA78B2-ED75-6375-88C4-B198BCAE2E50}"/>
              </a:ext>
            </a:extLst>
          </p:cNvPr>
          <p:cNvSpPr txBox="1"/>
          <p:nvPr/>
        </p:nvSpPr>
        <p:spPr>
          <a:xfrm>
            <a:off x="532677" y="1242642"/>
            <a:ext cx="797296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ＣＯＩ開示</a:t>
            </a:r>
          </a:p>
        </p:txBody>
      </p:sp>
    </p:spTree>
    <p:extLst>
      <p:ext uri="{BB962C8B-B14F-4D97-AF65-F5344CB8AC3E}">
        <p14:creationId xmlns:p14="http://schemas.microsoft.com/office/powerpoint/2010/main" val="4248352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120</Words>
  <Application>Microsoft Office PowerPoint</Application>
  <PresentationFormat>画面に合わせる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kurokawa</dc:creator>
  <cp:lastModifiedBy>kurokawa</cp:lastModifiedBy>
  <cp:revision>9</cp:revision>
  <dcterms:created xsi:type="dcterms:W3CDTF">2020-06-03T01:55:59Z</dcterms:created>
  <dcterms:modified xsi:type="dcterms:W3CDTF">2024-11-18T07:32:27Z</dcterms:modified>
</cp:coreProperties>
</file>