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"/>
  </p:notesMasterIdLst>
  <p:handoutMasterIdLst>
    <p:handoutMasterId r:id="rId5"/>
  </p:handoutMasterIdLst>
  <p:sldIdLst>
    <p:sldId id="261" r:id="rId2"/>
    <p:sldId id="260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558" autoAdjust="0"/>
  </p:normalViewPr>
  <p:slideViewPr>
    <p:cSldViewPr snapToGrid="0">
      <p:cViewPr varScale="1">
        <p:scale>
          <a:sx n="100" d="100"/>
          <a:sy n="100" d="100"/>
        </p:scale>
        <p:origin x="408" y="7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fld id="{CFA7132F-96CF-4556-847B-6E403A821B7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157417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fld id="{7C2DB201-1DA9-4BC9-AF27-C41CD73415A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206213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094253CB-E477-4909-B30E-D67A2308431C}" type="slidenum">
              <a:rPr kumimoji="0" lang="en-US" altLang="ja-JP" sz="1200">
                <a:latin typeface="Times New Roman" pitchFamily="18" charset="0"/>
                <a:ea typeface="+mn-ea"/>
              </a:rPr>
              <a:pPr algn="r">
                <a:defRPr/>
              </a:pPr>
              <a:t>2</a:t>
            </a:fld>
            <a:endParaRPr kumimoji="0" lang="en-US" altLang="ja-JP" sz="1200">
              <a:latin typeface="Times New Roman" pitchFamily="18" charset="0"/>
              <a:ea typeface="+mn-ea"/>
            </a:endParaRPr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Times New Roman" pitchFamily="2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36851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94FA58-8B96-4684-A895-DFBCEBB62FF3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905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601084-A959-47A9-96EF-96A0B2581841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50336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5DD24A-E129-4DF3-8BAD-6C8AD26E3F3C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96183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3B8D0D-2FD0-4B6D-9AA9-84D780C6CE30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66545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BEA1EB-23FA-4B78-8A89-8A4194EF4056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170411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0332CC-9655-47CC-AF60-3E3042C657D0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395687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9DF6AF-659A-4E99-943A-A6FFEB7DAA56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477413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D0956C-3242-4A9F-A66E-8051982C1BB9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013173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6DADC0-4F87-4AD1-B40A-4EBA160EC068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275369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BD45F3-4E0C-48B5-86E5-48CA9A47508D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339283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C81825-DCCD-494A-A0BE-BFE66A48E2A3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44242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>
              <a:defRPr/>
            </a:pPr>
            <a:fld id="{A35DD24A-E129-4DF3-8BAD-6C8AD26E3F3C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32340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/>
        </p:nvSpPr>
        <p:spPr bwMode="auto">
          <a:xfrm>
            <a:off x="3601842" y="4219359"/>
            <a:ext cx="5246688" cy="163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2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2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2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2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2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2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2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2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2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ja-JP" sz="2800" dirty="0">
                <a:latin typeface="ＭＳ Ｐゴシック" pitchFamily="50" charset="-128"/>
              </a:rPr>
              <a:t>今回の演題に関連して、</a:t>
            </a:r>
            <a:endParaRPr lang="en-US" altLang="ja-JP" sz="2800" dirty="0">
              <a:latin typeface="ＭＳ Ｐゴシック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ja-JP" sz="2800" dirty="0">
                <a:latin typeface="ＭＳ Ｐゴシック" pitchFamily="50" charset="-128"/>
              </a:rPr>
              <a:t>開示すべき</a:t>
            </a:r>
            <a:r>
              <a:rPr lang="en-US" altLang="ja-JP" sz="2800" dirty="0">
                <a:latin typeface="Arial" charset="0"/>
              </a:rPr>
              <a:t>CO I </a:t>
            </a:r>
            <a:r>
              <a:rPr lang="ja-JP" altLang="ja-JP" sz="2800" dirty="0">
                <a:latin typeface="ＭＳ Ｐゴシック" pitchFamily="50" charset="-128"/>
              </a:rPr>
              <a:t>はありません。</a:t>
            </a:r>
            <a:endParaRPr lang="ja-JP" altLang="ja-JP" sz="4000" b="1" dirty="0">
              <a:latin typeface="ＭＳ Ｐゴシック" pitchFamily="50" charset="-128"/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F97E5A6E-09D1-488A-8924-5A546B301FE4}"/>
              </a:ext>
            </a:extLst>
          </p:cNvPr>
          <p:cNvSpPr txBox="1">
            <a:spLocks noChangeArrowheads="1"/>
          </p:cNvSpPr>
          <p:nvPr/>
        </p:nvSpPr>
        <p:spPr>
          <a:xfrm>
            <a:off x="1808162" y="927100"/>
            <a:ext cx="8575675" cy="2016125"/>
          </a:xfrm>
          <a:prstGeom prst="rect">
            <a:avLst/>
          </a:prstGeom>
          <a:solidFill>
            <a:srgbClr val="000080"/>
          </a:solidFill>
          <a:ln>
            <a:solidFill>
              <a:schemeClr val="accent1"/>
            </a:solidFill>
            <a:miter lim="800000"/>
            <a:headEnd/>
            <a:tailEnd/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ja-JP" altLang="en-US" sz="2800" b="1" dirty="0">
                <a:solidFill>
                  <a:schemeClr val="bg1"/>
                </a:solidFill>
                <a:latin typeface="Arial" charset="0"/>
                <a:ea typeface="ＭＳ Ｐゴシック" pitchFamily="50" charset="-128"/>
              </a:rPr>
              <a:t>第</a:t>
            </a:r>
            <a:r>
              <a:rPr lang="en-US" altLang="ja-JP" sz="2800" b="1" dirty="0">
                <a:solidFill>
                  <a:schemeClr val="bg1"/>
                </a:solidFill>
                <a:latin typeface="Arial" charset="0"/>
                <a:ea typeface="ＭＳ Ｐゴシック" pitchFamily="50" charset="-128"/>
              </a:rPr>
              <a:t>8</a:t>
            </a:r>
            <a:r>
              <a:rPr lang="ja-JP" altLang="en-US" sz="2800" b="1" dirty="0">
                <a:solidFill>
                  <a:schemeClr val="bg1"/>
                </a:solidFill>
                <a:latin typeface="Arial" charset="0"/>
                <a:ea typeface="ＭＳ Ｐゴシック" pitchFamily="50" charset="-128"/>
              </a:rPr>
              <a:t>回</a:t>
            </a:r>
            <a:r>
              <a:rPr lang="en" altLang="ja-JP" sz="2800" b="1" dirty="0">
                <a:solidFill>
                  <a:schemeClr val="bg1"/>
                </a:solidFill>
                <a:latin typeface="Arial" charset="0"/>
                <a:ea typeface="ＭＳ Ｐゴシック" pitchFamily="50" charset="-128"/>
              </a:rPr>
              <a:t>AYA</a:t>
            </a:r>
            <a:r>
              <a:rPr lang="ja-JP" altLang="en-US" sz="2800" b="1" dirty="0">
                <a:solidFill>
                  <a:schemeClr val="bg1"/>
                </a:solidFill>
                <a:latin typeface="Arial" charset="0"/>
                <a:ea typeface="ＭＳ Ｐゴシック" pitchFamily="50" charset="-128"/>
              </a:rPr>
              <a:t>がんの医療と支援のあり方研究会学術集会</a:t>
            </a:r>
            <a:br>
              <a:rPr lang="en-US" altLang="ja-JP" sz="2800" b="1" dirty="0">
                <a:solidFill>
                  <a:schemeClr val="bg1"/>
                </a:solidFill>
                <a:latin typeface="Arial" charset="0"/>
                <a:ea typeface="ＭＳ Ｐゴシック" pitchFamily="50" charset="-128"/>
              </a:rPr>
            </a:br>
            <a:r>
              <a:rPr lang="ja-JP" altLang="en-US" sz="1800" b="1" dirty="0">
                <a:solidFill>
                  <a:schemeClr val="bg1"/>
                </a:solidFill>
                <a:latin typeface="Arial" charset="0"/>
                <a:ea typeface="ＭＳ Ｐゴシック" pitchFamily="50" charset="-128"/>
              </a:rPr>
              <a:t>　</a:t>
            </a:r>
            <a:br>
              <a:rPr lang="en-US" altLang="ja-JP" sz="3600" b="1" dirty="0">
                <a:solidFill>
                  <a:schemeClr val="bg1"/>
                </a:solidFill>
                <a:latin typeface="Arial" charset="0"/>
                <a:ea typeface="ＭＳ Ｐゴシック" pitchFamily="50" charset="-128"/>
              </a:rPr>
            </a:br>
            <a:r>
              <a:rPr lang="ja-JP" altLang="en-US" sz="3600" b="1" dirty="0">
                <a:solidFill>
                  <a:schemeClr val="bg1"/>
                </a:solidFill>
                <a:latin typeface="Arial" charset="0"/>
                <a:ea typeface="ＭＳ Ｐゴシック" pitchFamily="50" charset="-128"/>
              </a:rPr>
              <a:t>ＣＯ Ｉ 開示</a:t>
            </a:r>
            <a:endParaRPr lang="en-US" altLang="ja-JP" sz="3600" b="1" dirty="0">
              <a:solidFill>
                <a:schemeClr val="bg1"/>
              </a:solidFill>
              <a:latin typeface="Arial" charset="0"/>
              <a:ea typeface="ＭＳ Ｐゴシック" pitchFamily="50" charset="-128"/>
            </a:endParaRPr>
          </a:p>
          <a:p>
            <a:pPr algn="ctr"/>
            <a:r>
              <a:rPr lang="ja-JP" altLang="en-US" sz="1800" b="1" dirty="0">
                <a:solidFill>
                  <a:schemeClr val="bg1"/>
                </a:solidFill>
                <a:latin typeface="Arial" charset="0"/>
                <a:ea typeface="ＭＳ Ｐゴシック" pitchFamily="50" charset="-128"/>
              </a:rPr>
              <a:t>　</a:t>
            </a:r>
            <a:br>
              <a:rPr lang="en-US" altLang="ja-JP" sz="3600" b="1" dirty="0">
                <a:solidFill>
                  <a:schemeClr val="bg1"/>
                </a:solidFill>
                <a:latin typeface="Arial" charset="0"/>
                <a:ea typeface="ＭＳ Ｐゴシック" pitchFamily="50" charset="-128"/>
              </a:rPr>
            </a:br>
            <a:r>
              <a:rPr lang="ja-JP" altLang="en-US" sz="1600" b="1" dirty="0">
                <a:solidFill>
                  <a:schemeClr val="bg1"/>
                </a:solidFill>
                <a:latin typeface="Arial" charset="0"/>
                <a:ea typeface="ＭＳ Ｐゴシック" pitchFamily="50" charset="-128"/>
              </a:rPr>
              <a:t>　</a:t>
            </a:r>
            <a:r>
              <a:rPr lang="ja-JP" altLang="en-US" sz="2400" b="1" dirty="0">
                <a:solidFill>
                  <a:srgbClr val="FFFF1F"/>
                </a:solidFill>
                <a:ea typeface="ＭＳ Ｐゴシック" pitchFamily="50" charset="-128"/>
              </a:rPr>
              <a:t>筆頭発表者名：　</a:t>
            </a:r>
            <a:r>
              <a:rPr lang="en-US" altLang="ja-JP" sz="2400" b="1" dirty="0">
                <a:solidFill>
                  <a:srgbClr val="FFFF1F"/>
                </a:solidFill>
                <a:ea typeface="ＭＳ Ｐゴシック" pitchFamily="50" charset="-128"/>
              </a:rPr>
              <a:t>○○ ○○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808162" y="344642"/>
            <a:ext cx="8575675" cy="2016125"/>
          </a:xfrm>
          <a:solidFill>
            <a:srgbClr val="000080"/>
          </a:solidFill>
          <a:ln>
            <a:solidFill>
              <a:schemeClr val="accent1"/>
            </a:solidFill>
            <a:miter lim="800000"/>
            <a:headEnd/>
            <a:tailEnd/>
          </a:ln>
        </p:spPr>
        <p:txBody>
          <a:bodyPr>
            <a:normAutofit/>
          </a:bodyPr>
          <a:lstStyle/>
          <a:p>
            <a:pPr algn="ctr" eaLnBrk="1" hangingPunct="1"/>
            <a:r>
              <a:rPr lang="ja-JP" altLang="en-US" sz="2800" b="1" dirty="0">
                <a:solidFill>
                  <a:schemeClr val="bg1"/>
                </a:solidFill>
                <a:latin typeface="Arial" charset="0"/>
                <a:ea typeface="ＭＳ Ｐゴシック" pitchFamily="50" charset="-128"/>
              </a:rPr>
              <a:t>第</a:t>
            </a:r>
            <a:r>
              <a:rPr lang="en-US" altLang="ja-JP" sz="2800" b="1" dirty="0">
                <a:solidFill>
                  <a:schemeClr val="bg1"/>
                </a:solidFill>
                <a:latin typeface="Arial" charset="0"/>
                <a:ea typeface="ＭＳ Ｐゴシック" pitchFamily="50" charset="-128"/>
              </a:rPr>
              <a:t>8</a:t>
            </a:r>
            <a:r>
              <a:rPr lang="ja-JP" altLang="en-US" sz="2800" b="1" dirty="0">
                <a:solidFill>
                  <a:schemeClr val="bg1"/>
                </a:solidFill>
                <a:latin typeface="Arial" charset="0"/>
                <a:ea typeface="ＭＳ Ｐゴシック" pitchFamily="50" charset="-128"/>
              </a:rPr>
              <a:t>回</a:t>
            </a:r>
            <a:r>
              <a:rPr lang="en" altLang="ja-JP" sz="2800" b="1" dirty="0">
                <a:solidFill>
                  <a:schemeClr val="bg1"/>
                </a:solidFill>
                <a:latin typeface="Arial" charset="0"/>
                <a:ea typeface="ＭＳ Ｐゴシック" pitchFamily="50" charset="-128"/>
              </a:rPr>
              <a:t>AYA</a:t>
            </a:r>
            <a:r>
              <a:rPr lang="ja-JP" altLang="en-US" sz="2800" b="1" dirty="0">
                <a:solidFill>
                  <a:schemeClr val="bg1"/>
                </a:solidFill>
                <a:latin typeface="Arial" charset="0"/>
                <a:ea typeface="ＭＳ Ｐゴシック" pitchFamily="50" charset="-128"/>
              </a:rPr>
              <a:t>がんの医療と支援のあり方研究会学術集会</a:t>
            </a:r>
            <a:br>
              <a:rPr lang="en-US" altLang="ja-JP" sz="2800" b="1" dirty="0">
                <a:solidFill>
                  <a:schemeClr val="bg1"/>
                </a:solidFill>
                <a:latin typeface="Arial" charset="0"/>
                <a:ea typeface="ＭＳ Ｐゴシック" pitchFamily="50" charset="-128"/>
              </a:rPr>
            </a:br>
            <a:r>
              <a:rPr lang="ja-JP" altLang="en-US" sz="1800" b="1" dirty="0">
                <a:solidFill>
                  <a:schemeClr val="bg1"/>
                </a:solidFill>
                <a:latin typeface="Arial" charset="0"/>
                <a:ea typeface="ＭＳ Ｐゴシック" pitchFamily="50" charset="-128"/>
              </a:rPr>
              <a:t>　</a:t>
            </a:r>
            <a:br>
              <a:rPr lang="en-US" altLang="ja-JP" sz="3600" b="1" dirty="0">
                <a:solidFill>
                  <a:schemeClr val="bg1"/>
                </a:solidFill>
                <a:latin typeface="Arial" charset="0"/>
                <a:ea typeface="ＭＳ Ｐゴシック" pitchFamily="50" charset="-128"/>
              </a:rPr>
            </a:br>
            <a:r>
              <a:rPr lang="ja-JP" altLang="en-US" sz="3600" b="1" dirty="0">
                <a:solidFill>
                  <a:schemeClr val="bg1"/>
                </a:solidFill>
                <a:latin typeface="Arial" charset="0"/>
                <a:ea typeface="ＭＳ Ｐゴシック" pitchFamily="50" charset="-128"/>
              </a:rPr>
              <a:t>ＣＯ Ｉ 開示</a:t>
            </a:r>
            <a:br>
              <a:rPr lang="en-US" altLang="ja-JP" sz="3600" b="1" dirty="0">
                <a:solidFill>
                  <a:schemeClr val="bg1"/>
                </a:solidFill>
                <a:latin typeface="Arial" charset="0"/>
                <a:ea typeface="ＭＳ Ｐゴシック" pitchFamily="50" charset="-128"/>
              </a:rPr>
            </a:br>
            <a:r>
              <a:rPr lang="ja-JP" altLang="en-US" sz="2000" b="1" dirty="0">
                <a:solidFill>
                  <a:schemeClr val="bg1"/>
                </a:solidFill>
                <a:latin typeface="Arial" charset="0"/>
                <a:ea typeface="ＭＳ Ｐゴシック" pitchFamily="50" charset="-128"/>
              </a:rPr>
              <a:t>　</a:t>
            </a:r>
            <a:br>
              <a:rPr lang="en-US" altLang="ja-JP" sz="3600" b="1" dirty="0">
                <a:solidFill>
                  <a:schemeClr val="bg1"/>
                </a:solidFill>
                <a:latin typeface="Arial" charset="0"/>
                <a:ea typeface="ＭＳ Ｐゴシック" pitchFamily="50" charset="-128"/>
              </a:rPr>
            </a:br>
            <a:r>
              <a:rPr lang="ja-JP" altLang="en-US" sz="1600" b="1" dirty="0">
                <a:solidFill>
                  <a:schemeClr val="bg1"/>
                </a:solidFill>
                <a:latin typeface="Arial" charset="0"/>
                <a:ea typeface="ＭＳ Ｐゴシック" pitchFamily="50" charset="-128"/>
              </a:rPr>
              <a:t>　</a:t>
            </a:r>
            <a:r>
              <a:rPr lang="ja-JP" altLang="en-US" sz="2400" b="1" dirty="0">
                <a:solidFill>
                  <a:srgbClr val="FFFF1F"/>
                </a:solidFill>
                <a:ea typeface="ＭＳ Ｐゴシック" pitchFamily="50" charset="-128"/>
              </a:rPr>
              <a:t>筆頭発表者名：　</a:t>
            </a:r>
            <a:r>
              <a:rPr lang="en-US" altLang="ja-JP" sz="2400" b="1" dirty="0">
                <a:solidFill>
                  <a:srgbClr val="FFFF1F"/>
                </a:solidFill>
                <a:ea typeface="ＭＳ Ｐゴシック" pitchFamily="50" charset="-128"/>
              </a:rPr>
              <a:t>○○ ○○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409410" y="2520580"/>
            <a:ext cx="7639050" cy="4170362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b="1" dirty="0">
                <a:latin typeface="ＭＳ Ｐゴシック" pitchFamily="50" charset="-128"/>
                <a:ea typeface="ＭＳ Ｐゴシック" pitchFamily="50" charset="-128"/>
              </a:rPr>
              <a:t>今回の演題に関連して、開示すべき</a:t>
            </a:r>
            <a:r>
              <a:rPr lang="en-US" altLang="ja-JP" sz="2000" b="1" dirty="0">
                <a:latin typeface="ＭＳ Ｐゴシック" pitchFamily="50" charset="-128"/>
                <a:ea typeface="ＭＳ Ｐゴシック" pitchFamily="50" charset="-128"/>
              </a:rPr>
              <a:t>COI</a:t>
            </a:r>
            <a:r>
              <a:rPr lang="ja-JP" altLang="en-US" sz="2000" b="1" dirty="0">
                <a:latin typeface="ＭＳ Ｐゴシック" pitchFamily="50" charset="-128"/>
                <a:ea typeface="ＭＳ Ｐゴシック" pitchFamily="50" charset="-128"/>
              </a:rPr>
              <a:t>は以下のとおりです。</a:t>
            </a:r>
            <a:endParaRPr lang="en-US" altLang="ja-JP" sz="2000" b="1" dirty="0">
              <a:latin typeface="ＭＳ Ｐゴシック" pitchFamily="50" charset="-128"/>
              <a:ea typeface="ＭＳ Ｐゴシック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b="1" dirty="0">
                <a:latin typeface="ＭＳ Ｐゴシック" pitchFamily="50" charset="-128"/>
                <a:ea typeface="ＭＳ Ｐゴシック" pitchFamily="50" charset="-128"/>
              </a:rPr>
              <a:t>　　</a:t>
            </a:r>
            <a:endParaRPr lang="en-US" altLang="ja-JP" sz="2000" b="1" dirty="0">
              <a:latin typeface="ＭＳ Ｐゴシック" pitchFamily="50" charset="-128"/>
              <a:ea typeface="ＭＳ Ｐゴシック" pitchFamily="50" charset="-128"/>
            </a:endParaRPr>
          </a:p>
          <a:p>
            <a:pPr eaLnBrk="1" hangingPunct="1">
              <a:lnSpc>
                <a:spcPct val="80000"/>
              </a:lnSpc>
              <a:buNone/>
            </a:pPr>
            <a:r>
              <a:rPr lang="ja-JP" altLang="en-US" sz="2000" dirty="0">
                <a:latin typeface="ＭＳ Ｐゴシック" pitchFamily="50" charset="-128"/>
                <a:ea typeface="ＭＳ Ｐゴシック" pitchFamily="50" charset="-128"/>
              </a:rPr>
              <a:t>役員・顧問職：</a:t>
            </a:r>
            <a:r>
              <a:rPr lang="en-US" altLang="ja-JP" sz="2000" dirty="0">
                <a:latin typeface="ＭＳ Ｐゴシック" pitchFamily="50" charset="-128"/>
                <a:ea typeface="ＭＳ Ｐゴシック" pitchFamily="50" charset="-128"/>
              </a:rPr>
              <a:t>××</a:t>
            </a:r>
            <a:r>
              <a:rPr lang="ja-JP" altLang="en-US" sz="2000" dirty="0">
                <a:latin typeface="ＭＳ Ｐゴシック" pitchFamily="50" charset="-128"/>
                <a:ea typeface="ＭＳ Ｐゴシック" pitchFamily="50" charset="-128"/>
              </a:rPr>
              <a:t>社</a:t>
            </a:r>
            <a:endParaRPr lang="en-US" altLang="ja-JP" sz="2000" b="1" dirty="0">
              <a:latin typeface="ＭＳ Ｐゴシック" pitchFamily="50" charset="-128"/>
              <a:ea typeface="ＭＳ Ｐゴシック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dirty="0">
                <a:latin typeface="ＭＳ Ｐゴシック" pitchFamily="50" charset="-128"/>
                <a:ea typeface="ＭＳ Ｐゴシック" pitchFamily="50" charset="-128"/>
              </a:rPr>
              <a:t>株：△△株式会社</a:t>
            </a:r>
            <a:endParaRPr lang="en-US" altLang="ja-JP" sz="2000" dirty="0">
              <a:latin typeface="ＭＳ Ｐゴシック" pitchFamily="50" charset="-128"/>
              <a:ea typeface="ＭＳ Ｐゴシック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dirty="0">
                <a:latin typeface="ＭＳ Ｐゴシック" pitchFamily="50" charset="-128"/>
                <a:ea typeface="ＭＳ Ｐゴシック" pitchFamily="50" charset="-128"/>
              </a:rPr>
              <a:t>特許使用料：</a:t>
            </a:r>
            <a:endParaRPr lang="en-US" altLang="ja-JP" sz="2000" dirty="0">
              <a:latin typeface="ＭＳ Ｐゴシック" pitchFamily="50" charset="-128"/>
              <a:ea typeface="ＭＳ Ｐゴシック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dirty="0">
                <a:latin typeface="ＭＳ Ｐゴシック" pitchFamily="50" charset="-128"/>
                <a:ea typeface="ＭＳ Ｐゴシック" pitchFamily="50" charset="-128"/>
              </a:rPr>
              <a:t>講演料：</a:t>
            </a:r>
            <a:r>
              <a:rPr lang="en-US" altLang="ja-JP" sz="2000" dirty="0">
                <a:latin typeface="ＭＳ Ｐゴシック" pitchFamily="50" charset="-128"/>
                <a:ea typeface="ＭＳ Ｐゴシック" pitchFamily="50" charset="-128"/>
              </a:rPr>
              <a:t>○○</a:t>
            </a:r>
            <a:r>
              <a:rPr lang="ja-JP" altLang="en-US" sz="2000" dirty="0">
                <a:latin typeface="ＭＳ Ｐゴシック" pitchFamily="50" charset="-128"/>
                <a:ea typeface="ＭＳ Ｐゴシック" pitchFamily="50" charset="-128"/>
              </a:rPr>
              <a:t>製薬、ＸＸ薬品</a:t>
            </a:r>
            <a:endParaRPr lang="en-US" altLang="ja-JP" sz="2000" dirty="0">
              <a:latin typeface="ＭＳ Ｐゴシック" pitchFamily="50" charset="-128"/>
              <a:ea typeface="ＭＳ Ｐゴシック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dirty="0">
                <a:latin typeface="ＭＳ Ｐゴシック" pitchFamily="50" charset="-128"/>
                <a:ea typeface="ＭＳ Ｐゴシック" pitchFamily="50" charset="-128"/>
              </a:rPr>
              <a:t>原稿料：△△製薬</a:t>
            </a:r>
            <a:endParaRPr lang="en-US" altLang="ja-JP" sz="2000" dirty="0">
              <a:latin typeface="ＭＳ Ｐゴシック" pitchFamily="50" charset="-128"/>
              <a:ea typeface="ＭＳ Ｐゴシック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dirty="0">
                <a:latin typeface="ＭＳ Ｐゴシック" pitchFamily="50" charset="-128"/>
                <a:ea typeface="ＭＳ Ｐゴシック" pitchFamily="50" charset="-128"/>
              </a:rPr>
              <a:t>研究費：</a:t>
            </a:r>
            <a:r>
              <a:rPr lang="en-US" altLang="ja-JP" sz="2000" dirty="0">
                <a:latin typeface="ＭＳ Ｐゴシック" pitchFamily="50" charset="-128"/>
                <a:ea typeface="ＭＳ Ｐゴシック" pitchFamily="50" charset="-128"/>
              </a:rPr>
              <a:t>○○</a:t>
            </a:r>
            <a:r>
              <a:rPr lang="ja-JP" altLang="en-US" sz="2000" dirty="0">
                <a:latin typeface="ＭＳ Ｐゴシック" pitchFamily="50" charset="-128"/>
                <a:ea typeface="ＭＳ Ｐゴシック" pitchFamily="50" charset="-128"/>
              </a:rPr>
              <a:t>製薬、ＸＸ薬品工業、</a:t>
            </a:r>
            <a:r>
              <a:rPr lang="en-US" altLang="ja-JP" sz="2000" dirty="0">
                <a:latin typeface="ＭＳ Ｐゴシック" pitchFamily="50" charset="-128"/>
                <a:ea typeface="ヒラギノ角ゴ Pro W3" pitchFamily="28" charset="-128"/>
              </a:rPr>
              <a:t>□□</a:t>
            </a:r>
            <a:r>
              <a:rPr lang="ja-JP" altLang="en-US" sz="2000" dirty="0">
                <a:latin typeface="ＭＳ Ｐゴシック" pitchFamily="50" charset="-128"/>
                <a:ea typeface="ＭＳ Ｐゴシック" pitchFamily="50" charset="-128"/>
              </a:rPr>
              <a:t>株式会社</a:t>
            </a:r>
            <a:endParaRPr lang="en-US" altLang="ja-JP" sz="2000" dirty="0">
              <a:latin typeface="ＭＳ Ｐゴシック" pitchFamily="50" charset="-128"/>
              <a:ea typeface="ＭＳ Ｐゴシック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dirty="0">
                <a:latin typeface="ＭＳ Ｐゴシック" pitchFamily="50" charset="-128"/>
                <a:ea typeface="ＭＳ Ｐゴシック" pitchFamily="50" charset="-128"/>
              </a:rPr>
              <a:t>寄付金：</a:t>
            </a:r>
            <a:endParaRPr lang="en-US" altLang="ja-JP" sz="2000" dirty="0">
              <a:latin typeface="ＭＳ Ｐゴシック" pitchFamily="50" charset="-128"/>
              <a:ea typeface="ＭＳ Ｐゴシック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dirty="0">
                <a:latin typeface="ＭＳ Ｐゴシック" pitchFamily="50" charset="-128"/>
                <a:ea typeface="ＭＳ Ｐゴシック" pitchFamily="50" charset="-128"/>
              </a:rPr>
              <a:t>寄付講座：</a:t>
            </a:r>
            <a:endParaRPr lang="en-US" altLang="ja-JP" sz="2000" dirty="0">
              <a:latin typeface="ＭＳ Ｐゴシック" pitchFamily="50" charset="-128"/>
              <a:ea typeface="ＭＳ Ｐゴシック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dirty="0">
                <a:latin typeface="ＭＳ Ｐゴシック" pitchFamily="50" charset="-128"/>
                <a:ea typeface="ＭＳ Ｐゴシック" pitchFamily="50" charset="-128"/>
              </a:rPr>
              <a:t>旅行、贈答品など：</a:t>
            </a:r>
            <a:endParaRPr lang="en-US" altLang="ja-JP" sz="2000" dirty="0">
              <a:latin typeface="ＭＳ Ｐゴシック" pitchFamily="50" charset="-128"/>
              <a:ea typeface="ＭＳ Ｐゴシック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sz="2000" dirty="0"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3076" name="テキスト ボックス 3"/>
          <p:cNvSpPr txBox="1">
            <a:spLocks noChangeArrowheads="1"/>
          </p:cNvSpPr>
          <p:nvPr/>
        </p:nvSpPr>
        <p:spPr bwMode="auto">
          <a:xfrm>
            <a:off x="6007197" y="6131019"/>
            <a:ext cx="377539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2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2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2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2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2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2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2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2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2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000" dirty="0"/>
              <a:t>（注：該当するもののみ記載）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410</TotalTime>
  <Words>151</Words>
  <Application>Microsoft Office PowerPoint</Application>
  <PresentationFormat>ワイド画面</PresentationFormat>
  <Paragraphs>18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ＭＳ Ｐゴシック</vt:lpstr>
      <vt:lpstr>Aptos</vt:lpstr>
      <vt:lpstr>Aptos Display</vt:lpstr>
      <vt:lpstr>Arial</vt:lpstr>
      <vt:lpstr>Times New Roman</vt:lpstr>
      <vt:lpstr>Office テーマ</vt:lpstr>
      <vt:lpstr>PowerPoint プレゼンテーション</vt:lpstr>
      <vt:lpstr>第8回AYAがんの医療と支援のあり方研究会学術集会 　 ＣＯ Ｉ 開示 　 　筆頭発表者名：　○○ ○○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Travis Alexander Yano</dc:creator>
  <cp:lastModifiedBy>木谷 英子</cp:lastModifiedBy>
  <cp:revision>91</cp:revision>
  <cp:lastPrinted>2010-04-28T01:42:11Z</cp:lastPrinted>
  <dcterms:created xsi:type="dcterms:W3CDTF">2000-09-04T17:39:07Z</dcterms:created>
  <dcterms:modified xsi:type="dcterms:W3CDTF">2025-11-12T01:39:44Z</dcterms:modified>
</cp:coreProperties>
</file>