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4" r:id="rId3"/>
  </p:sldIdLst>
  <p:sldSz cx="12192000" cy="6858000"/>
  <p:notesSz cx="6735763" cy="9866313"/>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78" d="100"/>
          <a:sy n="78" d="100"/>
        </p:scale>
        <p:origin x="850" y="6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A4B10E2-6336-42D3-8FBC-D272FD35A25C}"/>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eaLnBrk="1" hangingPunct="1">
              <a:defRPr kumimoji="0" sz="1200">
                <a:latin typeface="Times New Roman" pitchFamily="18" charset="0"/>
                <a:ea typeface="+mn-ea"/>
                <a:cs typeface="+mn-cs"/>
              </a:defRPr>
            </a:lvl1pPr>
          </a:lstStyle>
          <a:p>
            <a:pPr>
              <a:defRPr/>
            </a:pPr>
            <a:endParaRPr lang="en-US" altLang="ja-JP"/>
          </a:p>
        </p:txBody>
      </p:sp>
      <p:sp>
        <p:nvSpPr>
          <p:cNvPr id="7171" name="Rectangle 3">
            <a:extLst>
              <a:ext uri="{FF2B5EF4-FFF2-40B4-BE49-F238E27FC236}">
                <a16:creationId xmlns:a16="http://schemas.microsoft.com/office/drawing/2014/main" id="{A0DF4043-F35A-4943-9C99-AAEFCA6FB353}"/>
              </a:ext>
            </a:extLst>
          </p:cNvPr>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lgn="r" eaLnBrk="1" hangingPunct="1">
              <a:defRPr kumimoji="0" sz="1200">
                <a:latin typeface="Times New Roman" pitchFamily="18" charset="0"/>
                <a:ea typeface="+mn-ea"/>
                <a:cs typeface="+mn-cs"/>
              </a:defRPr>
            </a:lvl1pPr>
          </a:lstStyle>
          <a:p>
            <a:pPr>
              <a:defRPr/>
            </a:pPr>
            <a:endParaRPr lang="en-US" altLang="ja-JP"/>
          </a:p>
        </p:txBody>
      </p:sp>
      <p:sp>
        <p:nvSpPr>
          <p:cNvPr id="7172" name="Rectangle 4">
            <a:extLst>
              <a:ext uri="{FF2B5EF4-FFF2-40B4-BE49-F238E27FC236}">
                <a16:creationId xmlns:a16="http://schemas.microsoft.com/office/drawing/2014/main" id="{C46A24DC-B109-4B22-A264-B43D2F70C56E}"/>
              </a:ext>
            </a:extLst>
          </p:cNvPr>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eaLnBrk="1" hangingPunct="1">
              <a:defRPr kumimoji="0" sz="1200">
                <a:latin typeface="Times New Roman" pitchFamily="18" charset="0"/>
                <a:ea typeface="+mn-ea"/>
                <a:cs typeface="+mn-cs"/>
              </a:defRPr>
            </a:lvl1pPr>
          </a:lstStyle>
          <a:p>
            <a:pPr>
              <a:defRPr/>
            </a:pPr>
            <a:endParaRPr lang="en-US" altLang="ja-JP"/>
          </a:p>
        </p:txBody>
      </p:sp>
      <p:sp>
        <p:nvSpPr>
          <p:cNvPr id="7173" name="Rectangle 5">
            <a:extLst>
              <a:ext uri="{FF2B5EF4-FFF2-40B4-BE49-F238E27FC236}">
                <a16:creationId xmlns:a16="http://schemas.microsoft.com/office/drawing/2014/main" id="{D7CD8290-8DB0-488B-A3F3-D13F62CE1E7C}"/>
              </a:ext>
            </a:extLst>
          </p:cNvPr>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eaLnBrk="1" hangingPunct="1">
              <a:defRPr kumimoji="0" sz="1200">
                <a:ea typeface="ＭＳ Ｐゴシック" panose="020B0600070205080204" pitchFamily="50" charset="-128"/>
              </a:defRPr>
            </a:lvl1pPr>
          </a:lstStyle>
          <a:p>
            <a:pPr>
              <a:defRPr/>
            </a:pPr>
            <a:fld id="{C9C89D00-23A6-49D8-A970-4AD23D544BB1}"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EAA0130-079C-43F6-A46A-F26A77C7ACD4}"/>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eaLnBrk="1" hangingPunct="1">
              <a:defRPr kumimoji="0" sz="1200">
                <a:latin typeface="Times New Roman" pitchFamily="18" charset="0"/>
                <a:ea typeface="+mn-ea"/>
                <a:cs typeface="+mn-cs"/>
              </a:defRPr>
            </a:lvl1pPr>
          </a:lstStyle>
          <a:p>
            <a:pPr>
              <a:defRPr/>
            </a:pPr>
            <a:endParaRPr lang="en-US" altLang="ja-JP"/>
          </a:p>
        </p:txBody>
      </p:sp>
      <p:sp>
        <p:nvSpPr>
          <p:cNvPr id="6147" name="Rectangle 3">
            <a:extLst>
              <a:ext uri="{FF2B5EF4-FFF2-40B4-BE49-F238E27FC236}">
                <a16:creationId xmlns:a16="http://schemas.microsoft.com/office/drawing/2014/main" id="{D789AA14-BD63-4520-905D-1F55824A91F5}"/>
              </a:ext>
            </a:extLst>
          </p:cNvPr>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lgn="r" eaLnBrk="1" hangingPunct="1">
              <a:defRPr kumimoji="0" sz="1200">
                <a:latin typeface="Times New Roman" pitchFamily="18" charset="0"/>
                <a:ea typeface="+mn-ea"/>
                <a:cs typeface="+mn-cs"/>
              </a:defRPr>
            </a:lvl1pPr>
          </a:lstStyle>
          <a:p>
            <a:pPr>
              <a:defRPr/>
            </a:pPr>
            <a:endParaRPr lang="en-US" altLang="ja-JP"/>
          </a:p>
        </p:txBody>
      </p:sp>
      <p:sp>
        <p:nvSpPr>
          <p:cNvPr id="13316" name="Rectangle 4">
            <a:extLst>
              <a:ext uri="{FF2B5EF4-FFF2-40B4-BE49-F238E27FC236}">
                <a16:creationId xmlns:a16="http://schemas.microsoft.com/office/drawing/2014/main" id="{6701856E-0BE2-4B35-9DFE-3747E4A69D26}"/>
              </a:ext>
            </a:extLst>
          </p:cNvPr>
          <p:cNvSpPr>
            <a:spLocks noGrp="1" noRot="1" noChangeAspect="1" noChangeArrowheads="1" noTextEdit="1"/>
          </p:cNvSpPr>
          <p:nvPr>
            <p:ph type="sldImg" idx="2"/>
          </p:nvPr>
        </p:nvSpPr>
        <p:spPr bwMode="auto">
          <a:xfrm>
            <a:off x="79375" y="739775"/>
            <a:ext cx="65770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E61CAFD9-264F-4B10-BF77-73F8C0D5EA93}"/>
              </a:ext>
            </a:extLst>
          </p:cNvPr>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a:extLst>
              <a:ext uri="{FF2B5EF4-FFF2-40B4-BE49-F238E27FC236}">
                <a16:creationId xmlns:a16="http://schemas.microsoft.com/office/drawing/2014/main" id="{9EA73C78-CF2B-4D15-8ADA-A7BE8E5C2E78}"/>
              </a:ext>
            </a:extLst>
          </p:cNvPr>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eaLnBrk="1" hangingPunct="1">
              <a:defRPr kumimoji="0" sz="1200">
                <a:latin typeface="Times New Roman" pitchFamily="18" charset="0"/>
                <a:ea typeface="+mn-ea"/>
                <a:cs typeface="+mn-cs"/>
              </a:defRPr>
            </a:lvl1pPr>
          </a:lstStyle>
          <a:p>
            <a:pPr>
              <a:defRPr/>
            </a:pPr>
            <a:endParaRPr lang="en-US" altLang="ja-JP"/>
          </a:p>
        </p:txBody>
      </p:sp>
      <p:sp>
        <p:nvSpPr>
          <p:cNvPr id="6151" name="Rectangle 7">
            <a:extLst>
              <a:ext uri="{FF2B5EF4-FFF2-40B4-BE49-F238E27FC236}">
                <a16:creationId xmlns:a16="http://schemas.microsoft.com/office/drawing/2014/main" id="{63E889B0-E17E-4C2D-9A7F-557769388015}"/>
              </a:ext>
            </a:extLst>
          </p:cNvPr>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eaLnBrk="1" hangingPunct="1">
              <a:defRPr kumimoji="0" sz="1200">
                <a:ea typeface="ＭＳ Ｐゴシック" panose="020B0600070205080204" pitchFamily="50" charset="-128"/>
              </a:defRPr>
            </a:lvl1pPr>
          </a:lstStyle>
          <a:p>
            <a:pPr>
              <a:defRPr/>
            </a:pPr>
            <a:fld id="{16726924-2FB2-4C5D-921E-61AE5E15E26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99DBB201-CAB6-453B-A73A-DB0CC606BE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37931725" indent="-37474525">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DFAB779-8B94-4776-9E60-9296E838EE31}" type="slidenum">
              <a:rPr kumimoji="0" lang="en-US" altLang="ja-JP" sz="1200" smtClean="0">
                <a:solidFill>
                  <a:srgbClr val="000000"/>
                </a:solidFill>
              </a:rPr>
              <a:pPr/>
              <a:t>1</a:t>
            </a:fld>
            <a:endParaRPr kumimoji="0" lang="en-US" altLang="ja-JP" sz="1200">
              <a:solidFill>
                <a:srgbClr val="000000"/>
              </a:solidFill>
            </a:endParaRPr>
          </a:p>
        </p:txBody>
      </p:sp>
      <p:sp>
        <p:nvSpPr>
          <p:cNvPr id="16386" name="Rectangle 2">
            <a:extLst>
              <a:ext uri="{FF2B5EF4-FFF2-40B4-BE49-F238E27FC236}">
                <a16:creationId xmlns:a16="http://schemas.microsoft.com/office/drawing/2014/main" id="{0473B889-9CAD-4997-9A38-1F359FE6F744}"/>
              </a:ext>
            </a:extLst>
          </p:cNvPr>
          <p:cNvSpPr>
            <a:spLocks noGrp="1" noRot="1" noChangeAspect="1" noChangeArrowheads="1" noTextEdit="1"/>
          </p:cNvSpPr>
          <p:nvPr>
            <p:ph type="sldImg"/>
          </p:nvPr>
        </p:nvSpPr>
        <p:spPr>
          <a:xfrm>
            <a:off x="79375" y="739775"/>
            <a:ext cx="6577013" cy="3700463"/>
          </a:xfrm>
          <a:ln/>
        </p:spPr>
      </p:sp>
      <p:sp>
        <p:nvSpPr>
          <p:cNvPr id="16387" name="Rectangle 3">
            <a:extLst>
              <a:ext uri="{FF2B5EF4-FFF2-40B4-BE49-F238E27FC236}">
                <a16:creationId xmlns:a16="http://schemas.microsoft.com/office/drawing/2014/main" id="{2C4EDEAD-DAB1-410B-83CD-49C8D32D4B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ja-JP" altLang="en-US">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99DBB201-CAB6-453B-A73A-DB0CC606BE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37931725" indent="-37474525">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DFAB779-8B94-4776-9E60-9296E838EE31}" type="slidenum">
              <a:rPr kumimoji="0" lang="en-US" altLang="ja-JP" sz="1200" smtClean="0">
                <a:solidFill>
                  <a:srgbClr val="000000"/>
                </a:solidFill>
              </a:rPr>
              <a:pPr/>
              <a:t>2</a:t>
            </a:fld>
            <a:endParaRPr kumimoji="0" lang="en-US" altLang="ja-JP" sz="1200">
              <a:solidFill>
                <a:srgbClr val="000000"/>
              </a:solidFill>
            </a:endParaRPr>
          </a:p>
        </p:txBody>
      </p:sp>
      <p:sp>
        <p:nvSpPr>
          <p:cNvPr id="16386" name="Rectangle 2">
            <a:extLst>
              <a:ext uri="{FF2B5EF4-FFF2-40B4-BE49-F238E27FC236}">
                <a16:creationId xmlns:a16="http://schemas.microsoft.com/office/drawing/2014/main" id="{0473B889-9CAD-4997-9A38-1F359FE6F744}"/>
              </a:ext>
            </a:extLst>
          </p:cNvPr>
          <p:cNvSpPr>
            <a:spLocks noGrp="1" noRot="1" noChangeAspect="1" noChangeArrowheads="1" noTextEdit="1"/>
          </p:cNvSpPr>
          <p:nvPr>
            <p:ph type="sldImg"/>
          </p:nvPr>
        </p:nvSpPr>
        <p:spPr>
          <a:xfrm>
            <a:off x="79375" y="739775"/>
            <a:ext cx="6577013" cy="3700463"/>
          </a:xfrm>
          <a:ln/>
        </p:spPr>
      </p:sp>
      <p:sp>
        <p:nvSpPr>
          <p:cNvPr id="16387" name="Rectangle 3">
            <a:extLst>
              <a:ext uri="{FF2B5EF4-FFF2-40B4-BE49-F238E27FC236}">
                <a16:creationId xmlns:a16="http://schemas.microsoft.com/office/drawing/2014/main" id="{2C4EDEAD-DAB1-410B-83CD-49C8D32D4B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ja-JP" altLang="en-US">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FD198B6-72B5-495B-B88C-3A170E5A1E8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609854E-6FB1-48E5-A6E2-5B5C891CF4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4E99379-9672-40B1-B80E-30ED1CD2C735}"/>
              </a:ext>
            </a:extLst>
          </p:cNvPr>
          <p:cNvSpPr>
            <a:spLocks noGrp="1" noChangeArrowheads="1"/>
          </p:cNvSpPr>
          <p:nvPr>
            <p:ph type="sldNum" sz="quarter" idx="12"/>
          </p:nvPr>
        </p:nvSpPr>
        <p:spPr>
          <a:ln/>
        </p:spPr>
        <p:txBody>
          <a:bodyPr/>
          <a:lstStyle>
            <a:lvl1pPr>
              <a:defRPr/>
            </a:lvl1pPr>
          </a:lstStyle>
          <a:p>
            <a:pPr>
              <a:defRPr/>
            </a:pPr>
            <a:fld id="{0657605E-D8EA-4DF2-8ADB-DCA53C12FF0C}" type="slidenum">
              <a:rPr lang="en-US" altLang="ja-JP"/>
              <a:pPr>
                <a:defRPr/>
              </a:pPr>
              <a:t>‹#›</a:t>
            </a:fld>
            <a:endParaRPr lang="en-US" altLang="ja-JP"/>
          </a:p>
        </p:txBody>
      </p:sp>
    </p:spTree>
    <p:extLst>
      <p:ext uri="{BB962C8B-B14F-4D97-AF65-F5344CB8AC3E}">
        <p14:creationId xmlns:p14="http://schemas.microsoft.com/office/powerpoint/2010/main" val="396156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3366DCE-600A-4640-B7F8-E9EA72965FA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ACCF803-CFDF-4223-B939-F8D35BF3DF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4C2E6F7-6289-46F0-8E27-CFA413908B46}"/>
              </a:ext>
            </a:extLst>
          </p:cNvPr>
          <p:cNvSpPr>
            <a:spLocks noGrp="1" noChangeArrowheads="1"/>
          </p:cNvSpPr>
          <p:nvPr>
            <p:ph type="sldNum" sz="quarter" idx="12"/>
          </p:nvPr>
        </p:nvSpPr>
        <p:spPr>
          <a:ln/>
        </p:spPr>
        <p:txBody>
          <a:bodyPr/>
          <a:lstStyle>
            <a:lvl1pPr>
              <a:defRPr/>
            </a:lvl1pPr>
          </a:lstStyle>
          <a:p>
            <a:pPr>
              <a:defRPr/>
            </a:pPr>
            <a:fld id="{CE20FD1D-996E-4352-85FD-94709251E1E7}" type="slidenum">
              <a:rPr lang="en-US" altLang="ja-JP"/>
              <a:pPr>
                <a:defRPr/>
              </a:pPr>
              <a:t>‹#›</a:t>
            </a:fld>
            <a:endParaRPr lang="en-US" altLang="ja-JP"/>
          </a:p>
        </p:txBody>
      </p:sp>
    </p:spTree>
    <p:extLst>
      <p:ext uri="{BB962C8B-B14F-4D97-AF65-F5344CB8AC3E}">
        <p14:creationId xmlns:p14="http://schemas.microsoft.com/office/powerpoint/2010/main" val="4003569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686800" y="609600"/>
            <a:ext cx="25908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914400" y="609600"/>
            <a:ext cx="75692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DF059C9-4783-4BDA-87D5-B893E19D9A4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7CFE057-2A67-4177-8CAF-EE3AA8E8733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FCADC16-C368-451C-8DE0-334B1C2C5D0C}"/>
              </a:ext>
            </a:extLst>
          </p:cNvPr>
          <p:cNvSpPr>
            <a:spLocks noGrp="1" noChangeArrowheads="1"/>
          </p:cNvSpPr>
          <p:nvPr>
            <p:ph type="sldNum" sz="quarter" idx="12"/>
          </p:nvPr>
        </p:nvSpPr>
        <p:spPr>
          <a:ln/>
        </p:spPr>
        <p:txBody>
          <a:bodyPr/>
          <a:lstStyle>
            <a:lvl1pPr>
              <a:defRPr/>
            </a:lvl1pPr>
          </a:lstStyle>
          <a:p>
            <a:pPr>
              <a:defRPr/>
            </a:pPr>
            <a:fld id="{15CF694A-F142-4CE7-B3CC-C87B395C73E6}" type="slidenum">
              <a:rPr lang="en-US" altLang="ja-JP"/>
              <a:pPr>
                <a:defRPr/>
              </a:pPr>
              <a:t>‹#›</a:t>
            </a:fld>
            <a:endParaRPr lang="en-US" altLang="ja-JP"/>
          </a:p>
        </p:txBody>
      </p:sp>
    </p:spTree>
    <p:extLst>
      <p:ext uri="{BB962C8B-B14F-4D97-AF65-F5344CB8AC3E}">
        <p14:creationId xmlns:p14="http://schemas.microsoft.com/office/powerpoint/2010/main" val="320098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E65349B-58ED-4311-9444-6B0E537465E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341F7D2-3203-4E5F-B05C-8D001D40754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474A3CD-83F6-4CBC-A10C-E92BB2B717E4}"/>
              </a:ext>
            </a:extLst>
          </p:cNvPr>
          <p:cNvSpPr>
            <a:spLocks noGrp="1" noChangeArrowheads="1"/>
          </p:cNvSpPr>
          <p:nvPr>
            <p:ph type="sldNum" sz="quarter" idx="12"/>
          </p:nvPr>
        </p:nvSpPr>
        <p:spPr>
          <a:ln/>
        </p:spPr>
        <p:txBody>
          <a:bodyPr/>
          <a:lstStyle>
            <a:lvl1pPr>
              <a:defRPr/>
            </a:lvl1pPr>
          </a:lstStyle>
          <a:p>
            <a:pPr>
              <a:defRPr/>
            </a:pPr>
            <a:fld id="{D9488B4B-3FFE-4ACD-BCC6-FACC06FD6889}" type="slidenum">
              <a:rPr lang="en-US" altLang="ja-JP"/>
              <a:pPr>
                <a:defRPr/>
              </a:pPr>
              <a:t>‹#›</a:t>
            </a:fld>
            <a:endParaRPr lang="en-US" altLang="ja-JP"/>
          </a:p>
        </p:txBody>
      </p:sp>
    </p:spTree>
    <p:extLst>
      <p:ext uri="{BB962C8B-B14F-4D97-AF65-F5344CB8AC3E}">
        <p14:creationId xmlns:p14="http://schemas.microsoft.com/office/powerpoint/2010/main" val="339291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2AC51C1-8D00-4827-B5AA-87CB595E161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F49A48E-2ABE-4B38-954D-6951D7CDB2F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4040724-65B0-4C07-BA4E-E729B3DB8606}"/>
              </a:ext>
            </a:extLst>
          </p:cNvPr>
          <p:cNvSpPr>
            <a:spLocks noGrp="1" noChangeArrowheads="1"/>
          </p:cNvSpPr>
          <p:nvPr>
            <p:ph type="sldNum" sz="quarter" idx="12"/>
          </p:nvPr>
        </p:nvSpPr>
        <p:spPr>
          <a:ln/>
        </p:spPr>
        <p:txBody>
          <a:bodyPr/>
          <a:lstStyle>
            <a:lvl1pPr>
              <a:defRPr/>
            </a:lvl1pPr>
          </a:lstStyle>
          <a:p>
            <a:pPr>
              <a:defRPr/>
            </a:pPr>
            <a:fld id="{B8AFB49E-CC93-41ED-AD3F-2BFF43962539}" type="slidenum">
              <a:rPr lang="en-US" altLang="ja-JP"/>
              <a:pPr>
                <a:defRPr/>
              </a:pPr>
              <a:t>‹#›</a:t>
            </a:fld>
            <a:endParaRPr lang="en-US" altLang="ja-JP"/>
          </a:p>
        </p:txBody>
      </p:sp>
    </p:spTree>
    <p:extLst>
      <p:ext uri="{BB962C8B-B14F-4D97-AF65-F5344CB8AC3E}">
        <p14:creationId xmlns:p14="http://schemas.microsoft.com/office/powerpoint/2010/main" val="96220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BA270702-FDA7-4514-8026-128AA2D57C2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F275AA5-185B-4D1D-A4EC-72C4EFE0DCF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41836179-8F0E-4FD8-B772-83331908FB2D}"/>
              </a:ext>
            </a:extLst>
          </p:cNvPr>
          <p:cNvSpPr>
            <a:spLocks noGrp="1" noChangeArrowheads="1"/>
          </p:cNvSpPr>
          <p:nvPr>
            <p:ph type="sldNum" sz="quarter" idx="12"/>
          </p:nvPr>
        </p:nvSpPr>
        <p:spPr>
          <a:ln/>
        </p:spPr>
        <p:txBody>
          <a:bodyPr/>
          <a:lstStyle>
            <a:lvl1pPr>
              <a:defRPr/>
            </a:lvl1pPr>
          </a:lstStyle>
          <a:p>
            <a:pPr>
              <a:defRPr/>
            </a:pPr>
            <a:fld id="{A2EA9D83-1D12-46CA-9256-519AFE0E8335}" type="slidenum">
              <a:rPr lang="en-US" altLang="ja-JP"/>
              <a:pPr>
                <a:defRPr/>
              </a:pPr>
              <a:t>‹#›</a:t>
            </a:fld>
            <a:endParaRPr lang="en-US" altLang="ja-JP"/>
          </a:p>
        </p:txBody>
      </p:sp>
    </p:spTree>
    <p:extLst>
      <p:ext uri="{BB962C8B-B14F-4D97-AF65-F5344CB8AC3E}">
        <p14:creationId xmlns:p14="http://schemas.microsoft.com/office/powerpoint/2010/main" val="201723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09ECCDA0-EE3A-4FA6-8314-C9062969CA8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ED206D25-6141-4FD2-8EE3-11EE41501E6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DD9A3E6F-EE9E-4FFF-9F56-4A53AF0FEABB}"/>
              </a:ext>
            </a:extLst>
          </p:cNvPr>
          <p:cNvSpPr>
            <a:spLocks noGrp="1" noChangeArrowheads="1"/>
          </p:cNvSpPr>
          <p:nvPr>
            <p:ph type="sldNum" sz="quarter" idx="12"/>
          </p:nvPr>
        </p:nvSpPr>
        <p:spPr>
          <a:ln/>
        </p:spPr>
        <p:txBody>
          <a:bodyPr/>
          <a:lstStyle>
            <a:lvl1pPr>
              <a:defRPr/>
            </a:lvl1pPr>
          </a:lstStyle>
          <a:p>
            <a:pPr>
              <a:defRPr/>
            </a:pPr>
            <a:fld id="{9129FB36-55B6-4721-83EE-3AAC61C755CE}" type="slidenum">
              <a:rPr lang="en-US" altLang="ja-JP"/>
              <a:pPr>
                <a:defRPr/>
              </a:pPr>
              <a:t>‹#›</a:t>
            </a:fld>
            <a:endParaRPr lang="en-US" altLang="ja-JP"/>
          </a:p>
        </p:txBody>
      </p:sp>
    </p:spTree>
    <p:extLst>
      <p:ext uri="{BB962C8B-B14F-4D97-AF65-F5344CB8AC3E}">
        <p14:creationId xmlns:p14="http://schemas.microsoft.com/office/powerpoint/2010/main" val="154668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664ED458-6F88-453C-B95E-C3299E7AD08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4C012E68-253D-4CB3-969A-7323E955E91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01A6CED3-69A4-4BC8-831C-E5CAF20EAE6C}"/>
              </a:ext>
            </a:extLst>
          </p:cNvPr>
          <p:cNvSpPr>
            <a:spLocks noGrp="1" noChangeArrowheads="1"/>
          </p:cNvSpPr>
          <p:nvPr>
            <p:ph type="sldNum" sz="quarter" idx="12"/>
          </p:nvPr>
        </p:nvSpPr>
        <p:spPr>
          <a:ln/>
        </p:spPr>
        <p:txBody>
          <a:bodyPr/>
          <a:lstStyle>
            <a:lvl1pPr>
              <a:defRPr/>
            </a:lvl1pPr>
          </a:lstStyle>
          <a:p>
            <a:pPr>
              <a:defRPr/>
            </a:pPr>
            <a:fld id="{5ADF90F4-B048-49F5-B35C-793F8BC78B28}" type="slidenum">
              <a:rPr lang="en-US" altLang="ja-JP"/>
              <a:pPr>
                <a:defRPr/>
              </a:pPr>
              <a:t>‹#›</a:t>
            </a:fld>
            <a:endParaRPr lang="en-US" altLang="ja-JP"/>
          </a:p>
        </p:txBody>
      </p:sp>
    </p:spTree>
    <p:extLst>
      <p:ext uri="{BB962C8B-B14F-4D97-AF65-F5344CB8AC3E}">
        <p14:creationId xmlns:p14="http://schemas.microsoft.com/office/powerpoint/2010/main" val="387517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98AE9E5-4DEB-4D37-83A2-A27745EE0CA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A5ABA001-650E-486C-86A7-1654BF59F10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B563F93F-0D5A-481E-B99A-710B9A130E52}"/>
              </a:ext>
            </a:extLst>
          </p:cNvPr>
          <p:cNvSpPr>
            <a:spLocks noGrp="1" noChangeArrowheads="1"/>
          </p:cNvSpPr>
          <p:nvPr>
            <p:ph type="sldNum" sz="quarter" idx="12"/>
          </p:nvPr>
        </p:nvSpPr>
        <p:spPr>
          <a:ln/>
        </p:spPr>
        <p:txBody>
          <a:bodyPr/>
          <a:lstStyle>
            <a:lvl1pPr>
              <a:defRPr/>
            </a:lvl1pPr>
          </a:lstStyle>
          <a:p>
            <a:pPr>
              <a:defRPr/>
            </a:pPr>
            <a:fld id="{07133D5B-9AC0-4D55-9467-B2BF33E3DFF3}" type="slidenum">
              <a:rPr lang="en-US" altLang="ja-JP"/>
              <a:pPr>
                <a:defRPr/>
              </a:pPr>
              <a:t>‹#›</a:t>
            </a:fld>
            <a:endParaRPr lang="en-US" altLang="ja-JP"/>
          </a:p>
        </p:txBody>
      </p:sp>
    </p:spTree>
    <p:extLst>
      <p:ext uri="{BB962C8B-B14F-4D97-AF65-F5344CB8AC3E}">
        <p14:creationId xmlns:p14="http://schemas.microsoft.com/office/powerpoint/2010/main" val="2465269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EBACB9C5-AF90-4461-9F63-025BCE144F9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737C331-A065-4ACC-B4D1-0B22D6ADD9D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24DC5FAD-B2C0-4EFA-8335-305610DD1AE4}"/>
              </a:ext>
            </a:extLst>
          </p:cNvPr>
          <p:cNvSpPr>
            <a:spLocks noGrp="1" noChangeArrowheads="1"/>
          </p:cNvSpPr>
          <p:nvPr>
            <p:ph type="sldNum" sz="quarter" idx="12"/>
          </p:nvPr>
        </p:nvSpPr>
        <p:spPr>
          <a:ln/>
        </p:spPr>
        <p:txBody>
          <a:bodyPr/>
          <a:lstStyle>
            <a:lvl1pPr>
              <a:defRPr/>
            </a:lvl1pPr>
          </a:lstStyle>
          <a:p>
            <a:pPr>
              <a:defRPr/>
            </a:pPr>
            <a:fld id="{E97426C6-86A2-4429-92E8-CC139BA69AFF}" type="slidenum">
              <a:rPr lang="en-US" altLang="ja-JP"/>
              <a:pPr>
                <a:defRPr/>
              </a:pPr>
              <a:t>‹#›</a:t>
            </a:fld>
            <a:endParaRPr lang="en-US" altLang="ja-JP"/>
          </a:p>
        </p:txBody>
      </p:sp>
    </p:spTree>
    <p:extLst>
      <p:ext uri="{BB962C8B-B14F-4D97-AF65-F5344CB8AC3E}">
        <p14:creationId xmlns:p14="http://schemas.microsoft.com/office/powerpoint/2010/main" val="5234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5EFE7E02-0328-4749-9475-0D21A74797B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5048158-B614-4EDC-A449-FA7076206B6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79DCC3E-4E12-4DE2-9580-C7405508AC72}"/>
              </a:ext>
            </a:extLst>
          </p:cNvPr>
          <p:cNvSpPr>
            <a:spLocks noGrp="1" noChangeArrowheads="1"/>
          </p:cNvSpPr>
          <p:nvPr>
            <p:ph type="sldNum" sz="quarter" idx="12"/>
          </p:nvPr>
        </p:nvSpPr>
        <p:spPr>
          <a:ln/>
        </p:spPr>
        <p:txBody>
          <a:bodyPr/>
          <a:lstStyle>
            <a:lvl1pPr>
              <a:defRPr/>
            </a:lvl1pPr>
          </a:lstStyle>
          <a:p>
            <a:pPr>
              <a:defRPr/>
            </a:pPr>
            <a:fld id="{C8153033-B5CE-4C06-8A6F-D85D768D9582}" type="slidenum">
              <a:rPr lang="en-US" altLang="ja-JP"/>
              <a:pPr>
                <a:defRPr/>
              </a:pPr>
              <a:t>‹#›</a:t>
            </a:fld>
            <a:endParaRPr lang="en-US" altLang="ja-JP"/>
          </a:p>
        </p:txBody>
      </p:sp>
    </p:spTree>
    <p:extLst>
      <p:ext uri="{BB962C8B-B14F-4D97-AF65-F5344CB8AC3E}">
        <p14:creationId xmlns:p14="http://schemas.microsoft.com/office/powerpoint/2010/main" val="3651463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6169CB9-12E7-4E5F-9AA6-7C7CA6732517}"/>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a:extLst>
              <a:ext uri="{FF2B5EF4-FFF2-40B4-BE49-F238E27FC236}">
                <a16:creationId xmlns:a16="http://schemas.microsoft.com/office/drawing/2014/main" id="{BCC67F13-B149-4A23-801C-061A2C9BD9AC}"/>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a:extLst>
              <a:ext uri="{FF2B5EF4-FFF2-40B4-BE49-F238E27FC236}">
                <a16:creationId xmlns:a16="http://schemas.microsoft.com/office/drawing/2014/main" id="{832C0BC1-4424-4716-8106-165EAE2CA5DB}"/>
              </a:ext>
            </a:extLst>
          </p:cNvPr>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400">
                <a:latin typeface="Times New Roman" pitchFamily="18" charset="0"/>
                <a:ea typeface="ＭＳ Ｐゴシック" charset="-128"/>
                <a:cs typeface="+mn-cs"/>
              </a:defRPr>
            </a:lvl1pPr>
          </a:lstStyle>
          <a:p>
            <a:pPr>
              <a:defRPr/>
            </a:pPr>
            <a:endParaRPr lang="en-US" altLang="ja-JP"/>
          </a:p>
        </p:txBody>
      </p:sp>
      <p:sp>
        <p:nvSpPr>
          <p:cNvPr id="1029" name="Rectangle 5">
            <a:extLst>
              <a:ext uri="{FF2B5EF4-FFF2-40B4-BE49-F238E27FC236}">
                <a16:creationId xmlns:a16="http://schemas.microsoft.com/office/drawing/2014/main" id="{0886F3E0-7558-474E-9B74-A096AA554068}"/>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400">
                <a:latin typeface="Times New Roman" pitchFamily="18" charset="0"/>
                <a:ea typeface="ＭＳ Ｐゴシック" charset="-128"/>
                <a:cs typeface="+mn-cs"/>
              </a:defRPr>
            </a:lvl1pPr>
          </a:lstStyle>
          <a:p>
            <a:pPr>
              <a:defRPr/>
            </a:pPr>
            <a:endParaRPr lang="en-US" altLang="ja-JP"/>
          </a:p>
        </p:txBody>
      </p:sp>
      <p:sp>
        <p:nvSpPr>
          <p:cNvPr id="1030" name="Rectangle 6">
            <a:extLst>
              <a:ext uri="{FF2B5EF4-FFF2-40B4-BE49-F238E27FC236}">
                <a16:creationId xmlns:a16="http://schemas.microsoft.com/office/drawing/2014/main" id="{7331E5D6-565B-454B-BA5F-2A5793CF588A}"/>
              </a:ext>
            </a:extLst>
          </p:cNvPr>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400">
                <a:ea typeface="ＭＳ Ｐゴシック" panose="020B0600070205080204" pitchFamily="50" charset="-128"/>
              </a:defRPr>
            </a:lvl1pPr>
          </a:lstStyle>
          <a:p>
            <a:pPr>
              <a:defRPr/>
            </a:pPr>
            <a:fld id="{45D2B66A-5064-463E-9468-26AC4915725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a16="http://schemas.microsoft.com/office/drawing/2014/main" id="{B15082CE-FAFC-43BD-B2CB-7A38D9032535}"/>
              </a:ext>
            </a:extLst>
          </p:cNvPr>
          <p:cNvSpPr>
            <a:spLocks noGrp="1" noChangeArrowheads="1"/>
          </p:cNvSpPr>
          <p:nvPr>
            <p:ph type="body" idx="1"/>
          </p:nvPr>
        </p:nvSpPr>
        <p:spPr>
          <a:xfrm>
            <a:off x="2005012" y="3429000"/>
            <a:ext cx="8263873" cy="1067844"/>
          </a:xfrm>
        </p:spPr>
        <p:txBody>
          <a:bodyPr/>
          <a:lstStyle/>
          <a:p>
            <a:pPr marL="266700" indent="0" algn="ctr">
              <a:lnSpc>
                <a:spcPts val="3000"/>
              </a:lnSpc>
              <a:buNone/>
            </a:pPr>
            <a:r>
              <a:rPr lang="ja-JP" altLang="ja-JP" kern="100" dirty="0">
                <a:solidFill>
                  <a:schemeClr val="bg1"/>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発表内容に関連し</a:t>
            </a:r>
            <a:r>
              <a:rPr lang="ja-JP" altLang="en-US" kern="100" dirty="0">
                <a:solidFill>
                  <a:schemeClr val="bg1"/>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ja-JP" kern="100" dirty="0">
                <a:solidFill>
                  <a:schemeClr val="bg1"/>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過去１年間</a:t>
            </a:r>
            <a:r>
              <a:rPr lang="ja-JP" altLang="en-US" kern="100" dirty="0">
                <a:solidFill>
                  <a:schemeClr val="bg1"/>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kern="100" dirty="0">
              <a:solidFill>
                <a:schemeClr val="bg1"/>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66700" indent="0" algn="ctr">
              <a:lnSpc>
                <a:spcPts val="3000"/>
              </a:lnSpc>
              <a:buNone/>
            </a:pPr>
            <a:r>
              <a:rPr lang="ja-JP" altLang="ja-JP" kern="100" dirty="0">
                <a:solidFill>
                  <a:schemeClr val="bg1"/>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開示すべき利益相反はありません</a:t>
            </a:r>
            <a:r>
              <a:rPr lang="ja-JP" altLang="en-US" kern="100" dirty="0">
                <a:solidFill>
                  <a:schemeClr val="bg1"/>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altLang="ja-JP" kern="100" dirty="0">
              <a:solidFill>
                <a:schemeClr val="bg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5362" name="正方形/長方形 4">
            <a:extLst>
              <a:ext uri="{FF2B5EF4-FFF2-40B4-BE49-F238E27FC236}">
                <a16:creationId xmlns:a16="http://schemas.microsoft.com/office/drawing/2014/main" id="{C8AD9855-70FF-4B1C-A2FB-4129A9BC3283}"/>
              </a:ext>
            </a:extLst>
          </p:cNvPr>
          <p:cNvSpPr>
            <a:spLocks noChangeArrowheads="1"/>
          </p:cNvSpPr>
          <p:nvPr/>
        </p:nvSpPr>
        <p:spPr bwMode="auto">
          <a:xfrm>
            <a:off x="463138" y="661769"/>
            <a:ext cx="11245932" cy="5473124"/>
          </a:xfrm>
          <a:prstGeom prst="rect">
            <a:avLst/>
          </a:pr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kumimoji="0" lang="ja-JP" altLang="en-US" sz="2400">
              <a:solidFill>
                <a:srgbClr val="000000"/>
              </a:solidFill>
            </a:endParaRPr>
          </a:p>
        </p:txBody>
      </p:sp>
      <p:sp>
        <p:nvSpPr>
          <p:cNvPr id="15363" name="Rectangle 2">
            <a:extLst>
              <a:ext uri="{FF2B5EF4-FFF2-40B4-BE49-F238E27FC236}">
                <a16:creationId xmlns:a16="http://schemas.microsoft.com/office/drawing/2014/main" id="{92BCE901-1268-4C50-AF14-78010BD47F3E}"/>
              </a:ext>
            </a:extLst>
          </p:cNvPr>
          <p:cNvSpPr>
            <a:spLocks noGrp="1" noChangeArrowheads="1"/>
          </p:cNvSpPr>
          <p:nvPr>
            <p:ph type="title"/>
          </p:nvPr>
        </p:nvSpPr>
        <p:spPr>
          <a:xfrm>
            <a:off x="1923118" y="982916"/>
            <a:ext cx="8361645" cy="1815599"/>
          </a:xfrm>
          <a:noFill/>
          <a:ln>
            <a:noFill/>
            <a:miter lim="800000"/>
            <a:headEnd/>
            <a:tailEnd/>
          </a:ln>
        </p:spPr>
        <p:txBody>
          <a:bodyPr/>
          <a:lstStyle/>
          <a:p>
            <a:pPr eaLnBrk="1" hangingPunct="1"/>
            <a:r>
              <a:rPr lang="ja-JP" altLang="ja-JP" sz="36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利益相反</a:t>
            </a:r>
            <a:r>
              <a:rPr lang="en-US" altLang="ja-JP" sz="36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(COI)</a:t>
            </a:r>
            <a:r>
              <a:rPr kumimoji="0" lang="ja-JP" altLang="en-US" sz="3600" b="1" dirty="0">
                <a:solidFill>
                  <a:schemeClr val="bg1"/>
                </a:solidFill>
                <a:latin typeface="ＭＳ Ｐゴシック" panose="020B0600070205080204" pitchFamily="50" charset="-128"/>
                <a:ea typeface="ＭＳ Ｐゴシック" panose="020B0600070205080204" pitchFamily="50" charset="-128"/>
              </a:rPr>
              <a:t>開示</a:t>
            </a:r>
            <a:br>
              <a:rPr kumimoji="0" lang="en-US" altLang="ja-JP" sz="4800" b="1" dirty="0">
                <a:solidFill>
                  <a:schemeClr val="bg1"/>
                </a:solidFill>
                <a:latin typeface="Arial" panose="020B0604020202020204" pitchFamily="34" charset="0"/>
                <a:ea typeface="ＭＳ Ｐゴシック" panose="020B0600070205080204" pitchFamily="50" charset="-128"/>
              </a:rPr>
            </a:br>
            <a:br>
              <a:rPr kumimoji="0" lang="en-US" altLang="ja-JP" sz="1100" b="1" dirty="0">
                <a:solidFill>
                  <a:schemeClr val="bg1"/>
                </a:solidFill>
                <a:latin typeface="Arial" panose="020B0604020202020204" pitchFamily="34" charset="0"/>
                <a:ea typeface="ＭＳ Ｐゴシック" panose="020B0600070205080204" pitchFamily="50" charset="-128"/>
              </a:rPr>
            </a:br>
            <a:r>
              <a:rPr kumimoji="0" lang="ja-JP" altLang="en-US" sz="2400" b="1" dirty="0">
                <a:solidFill>
                  <a:schemeClr val="bg1"/>
                </a:solidFill>
                <a:latin typeface="ＭＳ Ｐゴシック" panose="020B0600070205080204" pitchFamily="50" charset="-128"/>
                <a:ea typeface="ＭＳ Ｐゴシック" panose="020B0600070205080204" pitchFamily="50" charset="-128"/>
              </a:rPr>
              <a:t>発表者名</a:t>
            </a:r>
            <a:r>
              <a:rPr kumimoji="0" lang="en-US" altLang="ja-JP" sz="2400" b="1" dirty="0">
                <a:solidFill>
                  <a:schemeClr val="bg1"/>
                </a:solidFill>
                <a:latin typeface="ＭＳ Ｐゴシック" panose="020B0600070205080204" pitchFamily="50" charset="-128"/>
                <a:ea typeface="ＭＳ Ｐゴシック" panose="020B0600070205080204" pitchFamily="50" charset="-128"/>
              </a:rPr>
              <a:t>: </a:t>
            </a:r>
            <a:r>
              <a:rPr kumimoji="0" lang="ja-JP" altLang="en-US" sz="2400" b="1" dirty="0">
                <a:solidFill>
                  <a:schemeClr val="bg1"/>
                </a:solidFill>
                <a:latin typeface="ＭＳ Ｐゴシック" panose="020B0600070205080204" pitchFamily="50" charset="-128"/>
                <a:ea typeface="ＭＳ Ｐゴシック" panose="020B0600070205080204" pitchFamily="50" charset="-128"/>
              </a:rPr>
              <a:t>〇薬剤 太郎、創薬 花子、・・・　　　（〇発表者）</a:t>
            </a:r>
            <a:br>
              <a:rPr kumimoji="0" lang="en-US" altLang="ja-JP" sz="4000" b="1" dirty="0">
                <a:solidFill>
                  <a:schemeClr val="bg1"/>
                </a:solidFill>
                <a:latin typeface="Arial" panose="020B0604020202020204" pitchFamily="34" charset="0"/>
                <a:ea typeface="ＭＳ Ｐゴシック" panose="020B0600070205080204" pitchFamily="50" charset="-128"/>
              </a:rPr>
            </a:br>
            <a:br>
              <a:rPr kumimoji="0" lang="en-US" altLang="ja-JP" sz="1000" b="1" dirty="0">
                <a:solidFill>
                  <a:schemeClr val="bg1"/>
                </a:solidFill>
                <a:latin typeface="Arial" panose="020B0604020202020204" pitchFamily="34" charset="0"/>
                <a:ea typeface="ＭＳ Ｐゴシック" panose="020B0600070205080204" pitchFamily="50" charset="-128"/>
              </a:rPr>
            </a:br>
            <a:endParaRPr kumimoji="0" lang="en-US" altLang="ja-JP" sz="2400" b="1" i="1" dirty="0">
              <a:solidFill>
                <a:srgbClr val="FFFF1F"/>
              </a:solidFill>
              <a:ea typeface="ＭＳ Ｐゴシック" panose="020B0600070205080204" pitchFamily="50" charset="-128"/>
            </a:endParaRPr>
          </a:p>
        </p:txBody>
      </p:sp>
      <p:sp>
        <p:nvSpPr>
          <p:cNvPr id="15365" name="テキスト ボックス 5">
            <a:extLst>
              <a:ext uri="{FF2B5EF4-FFF2-40B4-BE49-F238E27FC236}">
                <a16:creationId xmlns:a16="http://schemas.microsoft.com/office/drawing/2014/main" id="{9CF7945E-775D-4933-B5D0-DF8718EAF9CA}"/>
              </a:ext>
            </a:extLst>
          </p:cNvPr>
          <p:cNvSpPr txBox="1">
            <a:spLocks noChangeArrowheads="1"/>
          </p:cNvSpPr>
          <p:nvPr/>
        </p:nvSpPr>
        <p:spPr bwMode="auto">
          <a:xfrm>
            <a:off x="5921469" y="109667"/>
            <a:ext cx="62705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ja-JP" sz="2000" dirty="0">
                <a:solidFill>
                  <a:schemeClr val="bg1"/>
                </a:solidFill>
                <a:latin typeface="ＭＳ Ｐゴシック" panose="020B0600070205080204" pitchFamily="50" charset="-128"/>
                <a:cs typeface="メイリオ" panose="020B0604030504040204" pitchFamily="50" charset="-128"/>
              </a:rPr>
              <a:t>発表時に申告すべき利益相反状態がない場合</a:t>
            </a:r>
            <a:r>
              <a:rPr lang="ja-JP" altLang="en-US" sz="2000" dirty="0">
                <a:solidFill>
                  <a:schemeClr val="bg1"/>
                </a:solidFill>
                <a:latin typeface="ＭＳ Ｐゴシック" panose="020B0600070205080204" pitchFamily="50" charset="-128"/>
              </a:rPr>
              <a:t>（</a:t>
            </a:r>
            <a:r>
              <a:rPr lang="ja-JP" altLang="en-US" sz="2000" dirty="0">
                <a:solidFill>
                  <a:srgbClr val="FFFFFF"/>
                </a:solidFill>
                <a:latin typeface="ＭＳ Ｐゴシック" panose="020B0600070205080204" pitchFamily="50" charset="-128"/>
              </a:rPr>
              <a:t>様式</a:t>
            </a:r>
            <a:r>
              <a:rPr lang="en-US" altLang="ja-JP" sz="2000" dirty="0">
                <a:solidFill>
                  <a:srgbClr val="FFFFFF"/>
                </a:solidFill>
                <a:latin typeface="ＭＳ Ｐゴシック" panose="020B0600070205080204" pitchFamily="50" charset="-128"/>
              </a:rPr>
              <a:t>A</a:t>
            </a:r>
            <a:r>
              <a:rPr lang="ja-JP" altLang="en-US" sz="2000" dirty="0">
                <a:solidFill>
                  <a:srgbClr val="FFFFFF"/>
                </a:solidFill>
                <a:latin typeface="ＭＳ Ｐゴシック" panose="020B0600070205080204" pitchFamily="50" charset="-128"/>
              </a:rPr>
              <a:t>）</a:t>
            </a:r>
          </a:p>
        </p:txBody>
      </p:sp>
      <p:sp>
        <p:nvSpPr>
          <p:cNvPr id="7" name="正方形/長方形 7">
            <a:extLst>
              <a:ext uri="{FF2B5EF4-FFF2-40B4-BE49-F238E27FC236}">
                <a16:creationId xmlns:a16="http://schemas.microsoft.com/office/drawing/2014/main" id="{3DAE62E4-C390-4375-BE68-CBB2262249A5}"/>
              </a:ext>
            </a:extLst>
          </p:cNvPr>
          <p:cNvSpPr>
            <a:spLocks noChangeArrowheads="1"/>
          </p:cNvSpPr>
          <p:nvPr/>
        </p:nvSpPr>
        <p:spPr bwMode="auto">
          <a:xfrm>
            <a:off x="2351152" y="2600044"/>
            <a:ext cx="3736910" cy="354806"/>
          </a:xfrm>
          <a:prstGeom prst="rect">
            <a:avLst/>
          </a:prstGeom>
          <a:solidFill>
            <a:schemeClr val="bg1"/>
          </a:solidFill>
          <a:ln w="28575">
            <a:solidFill>
              <a:srgbClr val="FF0000"/>
            </a:solidFill>
            <a:round/>
            <a:headEnd/>
            <a:tailEnd/>
          </a:ln>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kumimoji="0" lang="ja-JP" altLang="en-US" sz="1800" dirty="0">
                <a:solidFill>
                  <a:srgbClr val="FF0000"/>
                </a:solidFill>
              </a:rPr>
              <a:t>著者全員の氏名を記載してください</a:t>
            </a:r>
          </a:p>
        </p:txBody>
      </p:sp>
      <p:sp>
        <p:nvSpPr>
          <p:cNvPr id="8" name="Rectangle 3">
            <a:extLst>
              <a:ext uri="{FF2B5EF4-FFF2-40B4-BE49-F238E27FC236}">
                <a16:creationId xmlns:a16="http://schemas.microsoft.com/office/drawing/2014/main" id="{73FF608F-39A3-4DF6-94DA-D5DDD1B38454}"/>
              </a:ext>
            </a:extLst>
          </p:cNvPr>
          <p:cNvSpPr txBox="1">
            <a:spLocks noChangeArrowheads="1"/>
          </p:cNvSpPr>
          <p:nvPr/>
        </p:nvSpPr>
        <p:spPr bwMode="auto">
          <a:xfrm>
            <a:off x="700645" y="5419058"/>
            <a:ext cx="10925298" cy="808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ja-JP" altLang="ja-JP" sz="1800" dirty="0">
                <a:solidFill>
                  <a:schemeClr val="bg1"/>
                </a:solidFill>
                <a:latin typeface="ＭＳ Ｐゴシック" panose="020B0600070205080204" pitchFamily="50" charset="-128"/>
                <a:ea typeface="ＭＳ Ｐゴシック" panose="020B0600070205080204" pitchFamily="50" charset="-128"/>
              </a:rPr>
              <a:t>申告項目と申告基準は，公益社団法人日本薬剤学会における機関誌および学術集会に関わる利益相反（</a:t>
            </a:r>
            <a:r>
              <a:rPr lang="en-US" altLang="ja-JP" sz="1800" dirty="0">
                <a:solidFill>
                  <a:schemeClr val="bg1"/>
                </a:solidFill>
                <a:latin typeface="ＭＳ Ｐゴシック" panose="020B0600070205080204" pitchFamily="50" charset="-128"/>
                <a:ea typeface="ＭＳ Ｐゴシック" panose="020B0600070205080204" pitchFamily="50" charset="-128"/>
              </a:rPr>
              <a:t>COI</a:t>
            </a:r>
            <a:r>
              <a:rPr lang="ja-JP" altLang="ja-JP" sz="1800" dirty="0">
                <a:solidFill>
                  <a:schemeClr val="bg1"/>
                </a:solidFill>
                <a:latin typeface="ＭＳ Ｐゴシック" panose="020B0600070205080204" pitchFamily="50" charset="-128"/>
                <a:ea typeface="ＭＳ Ｐゴシック" panose="020B0600070205080204" pitchFamily="50" charset="-128"/>
              </a:rPr>
              <a:t>）マネジメントに関する規程</a:t>
            </a:r>
            <a:r>
              <a:rPr lang="en-US" altLang="ja-JP" sz="1800" dirty="0">
                <a:solidFill>
                  <a:schemeClr val="bg1"/>
                </a:solidFill>
                <a:latin typeface="ＭＳ Ｐゴシック" panose="020B0600070205080204" pitchFamily="50" charset="-128"/>
                <a:ea typeface="ＭＳ Ｐゴシック" panose="020B0600070205080204" pitchFamily="50" charset="-128"/>
              </a:rPr>
              <a:t>(2022</a:t>
            </a:r>
            <a:r>
              <a:rPr lang="ja-JP" altLang="ja-JP" sz="1800" dirty="0">
                <a:solidFill>
                  <a:schemeClr val="bg1"/>
                </a:solidFill>
                <a:latin typeface="ＭＳ Ｐゴシック" panose="020B0600070205080204" pitchFamily="50" charset="-128"/>
                <a:ea typeface="ＭＳ Ｐゴシック" panose="020B0600070205080204" pitchFamily="50" charset="-128"/>
              </a:rPr>
              <a:t>年１月１日施行</a:t>
            </a:r>
            <a:r>
              <a:rPr lang="en-US" altLang="ja-JP" sz="1800" dirty="0">
                <a:solidFill>
                  <a:schemeClr val="bg1"/>
                </a:solidFill>
                <a:latin typeface="ＭＳ Ｐゴシック" panose="020B0600070205080204" pitchFamily="50" charset="-128"/>
                <a:ea typeface="ＭＳ Ｐゴシック" panose="020B0600070205080204" pitchFamily="50" charset="-128"/>
              </a:rPr>
              <a:t>)</a:t>
            </a:r>
            <a:r>
              <a:rPr lang="ja-JP" altLang="ja-JP" sz="1800" dirty="0">
                <a:solidFill>
                  <a:schemeClr val="bg1"/>
                </a:solidFill>
                <a:latin typeface="ＭＳ Ｐゴシック" panose="020B0600070205080204" pitchFamily="50" charset="-128"/>
                <a:ea typeface="ＭＳ Ｐゴシック" panose="020B0600070205080204" pitchFamily="50" charset="-128"/>
              </a:rPr>
              <a:t>による。</a:t>
            </a:r>
          </a:p>
        </p:txBody>
      </p:sp>
      <p:sp>
        <p:nvSpPr>
          <p:cNvPr id="9" name="正方形/長方形 8">
            <a:extLst>
              <a:ext uri="{FF2B5EF4-FFF2-40B4-BE49-F238E27FC236}">
                <a16:creationId xmlns:a16="http://schemas.microsoft.com/office/drawing/2014/main" id="{FB341027-A10A-4FA3-B205-50AF725AE964}"/>
              </a:ext>
            </a:extLst>
          </p:cNvPr>
          <p:cNvSpPr>
            <a:spLocks noChangeArrowheads="1"/>
          </p:cNvSpPr>
          <p:nvPr/>
        </p:nvSpPr>
        <p:spPr bwMode="auto">
          <a:xfrm>
            <a:off x="1826244" y="6321079"/>
            <a:ext cx="9274375" cy="339785"/>
          </a:xfrm>
          <a:prstGeom prst="rect">
            <a:avLst/>
          </a:prstGeom>
          <a:solidFill>
            <a:schemeClr val="bg1"/>
          </a:solidFill>
          <a:ln w="28575">
            <a:solidFill>
              <a:srgbClr val="FF0000"/>
            </a:solidFill>
            <a:round/>
            <a:headEnd/>
            <a:tailEnd/>
          </a:ln>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ja-JP" sz="1200" kern="0" dirty="0">
                <a:solidFill>
                  <a:srgbClr val="FF0000"/>
                </a:solidFill>
                <a:latin typeface="ＭＳ Ｐゴシック" panose="020B0600070205080204" pitchFamily="50" charset="-128"/>
                <a:cs typeface="メイリオ" panose="020B0604030504040204" pitchFamily="50" charset="-128"/>
              </a:rPr>
              <a:t>前年の</a:t>
            </a:r>
            <a:r>
              <a:rPr lang="en-US" altLang="ja-JP" sz="1200" kern="0" dirty="0">
                <a:solidFill>
                  <a:srgbClr val="FF0000"/>
                </a:solidFill>
                <a:latin typeface="ＭＳ Ｐゴシック" panose="020B0600070205080204" pitchFamily="50" charset="-128"/>
                <a:cs typeface="メイリオ" panose="020B0604030504040204" pitchFamily="50" charset="-128"/>
              </a:rPr>
              <a:t>1</a:t>
            </a:r>
            <a:r>
              <a:rPr lang="ja-JP" altLang="ja-JP" sz="1200" kern="0" dirty="0">
                <a:solidFill>
                  <a:srgbClr val="FF0000"/>
                </a:solidFill>
                <a:latin typeface="ＭＳ Ｐゴシック" panose="020B0600070205080204" pitchFamily="50" charset="-128"/>
                <a:cs typeface="メイリオ" panose="020B0604030504040204" pitchFamily="50" charset="-128"/>
              </a:rPr>
              <a:t>月</a:t>
            </a:r>
            <a:r>
              <a:rPr lang="en-US" altLang="ja-JP" sz="1200" kern="0" dirty="0">
                <a:solidFill>
                  <a:srgbClr val="FF0000"/>
                </a:solidFill>
                <a:latin typeface="ＭＳ Ｐゴシック" panose="020B0600070205080204" pitchFamily="50" charset="-128"/>
                <a:cs typeface="メイリオ" panose="020B0604030504040204" pitchFamily="50" charset="-128"/>
              </a:rPr>
              <a:t>1</a:t>
            </a:r>
            <a:r>
              <a:rPr lang="ja-JP" altLang="ja-JP" sz="1200" kern="0" dirty="0">
                <a:solidFill>
                  <a:srgbClr val="FF0000"/>
                </a:solidFill>
                <a:latin typeface="ＭＳ Ｐゴシック" panose="020B0600070205080204" pitchFamily="50" charset="-128"/>
                <a:cs typeface="メイリオ" panose="020B0604030504040204" pitchFamily="50" charset="-128"/>
              </a:rPr>
              <a:t>日～</a:t>
            </a:r>
            <a:r>
              <a:rPr lang="en-US" altLang="ja-JP" sz="1200" kern="0" dirty="0">
                <a:solidFill>
                  <a:srgbClr val="FF0000"/>
                </a:solidFill>
                <a:latin typeface="ＭＳ Ｐゴシック" panose="020B0600070205080204" pitchFamily="50" charset="-128"/>
                <a:cs typeface="メイリオ" panose="020B0604030504040204" pitchFamily="50" charset="-128"/>
              </a:rPr>
              <a:t>12</a:t>
            </a:r>
            <a:r>
              <a:rPr lang="ja-JP" altLang="ja-JP" sz="1200" kern="0" dirty="0">
                <a:solidFill>
                  <a:srgbClr val="FF0000"/>
                </a:solidFill>
                <a:latin typeface="ＭＳ Ｐゴシック" panose="020B0600070205080204" pitchFamily="50" charset="-128"/>
                <a:cs typeface="メイリオ" panose="020B0604030504040204" pitchFamily="50" charset="-128"/>
              </a:rPr>
              <a:t>月</a:t>
            </a:r>
            <a:r>
              <a:rPr lang="en-US" altLang="ja-JP" sz="1200" kern="0" dirty="0">
                <a:solidFill>
                  <a:srgbClr val="FF0000"/>
                </a:solidFill>
                <a:latin typeface="ＭＳ Ｐゴシック" panose="020B0600070205080204" pitchFamily="50" charset="-128"/>
                <a:cs typeface="メイリオ" panose="020B0604030504040204" pitchFamily="50" charset="-128"/>
              </a:rPr>
              <a:t>31</a:t>
            </a:r>
            <a:r>
              <a:rPr lang="ja-JP" altLang="ja-JP" sz="1200" kern="0" dirty="0">
                <a:solidFill>
                  <a:srgbClr val="FF0000"/>
                </a:solidFill>
                <a:latin typeface="ＭＳ Ｐゴシック" panose="020B0600070205080204" pitchFamily="50" charset="-128"/>
                <a:cs typeface="メイリオ" panose="020B0604030504040204" pitchFamily="50" charset="-128"/>
              </a:rPr>
              <a:t>日における発表者の利益相反状態を</a:t>
            </a:r>
            <a:r>
              <a:rPr lang="ja-JP" altLang="en-US" sz="1200" kern="0" dirty="0">
                <a:solidFill>
                  <a:srgbClr val="FF0000"/>
                </a:solidFill>
                <a:latin typeface="ＭＳ Ｐゴシック" panose="020B0600070205080204" pitchFamily="50" charset="-128"/>
                <a:cs typeface="メイリオ" panose="020B0604030504040204" pitchFamily="50" charset="-128"/>
              </a:rPr>
              <a:t>、</a:t>
            </a:r>
            <a:r>
              <a:rPr lang="ja-JP" altLang="ja-JP" sz="1200" kern="0" dirty="0">
                <a:solidFill>
                  <a:srgbClr val="FF0000"/>
                </a:solidFill>
                <a:latin typeface="ＭＳ Ｐゴシック" panose="020B0600070205080204" pitchFamily="50" charset="-128"/>
                <a:cs typeface="メイリオ" panose="020B0604030504040204" pitchFamily="50" charset="-128"/>
              </a:rPr>
              <a:t>発表スライドの</a:t>
            </a:r>
            <a:r>
              <a:rPr lang="ja-JP" altLang="en-US" sz="1200" kern="0" dirty="0">
                <a:solidFill>
                  <a:srgbClr val="FF0000"/>
                </a:solidFill>
                <a:latin typeface="ＭＳ Ｐゴシック" panose="020B0600070205080204" pitchFamily="50" charset="-128"/>
                <a:cs typeface="メイリオ" panose="020B0604030504040204" pitchFamily="50" charset="-128"/>
              </a:rPr>
              <a:t>発表スライドのタイトルページの次のページ</a:t>
            </a:r>
            <a:r>
              <a:rPr lang="ja-JP" altLang="ja-JP" sz="1200" kern="0" dirty="0">
                <a:solidFill>
                  <a:srgbClr val="FF0000"/>
                </a:solidFill>
                <a:latin typeface="ＭＳ Ｐゴシック" panose="020B0600070205080204" pitchFamily="50" charset="-128"/>
                <a:cs typeface="メイリオ" panose="020B0604030504040204" pitchFamily="50" charset="-128"/>
              </a:rPr>
              <a:t>に開示</a:t>
            </a:r>
            <a:r>
              <a:rPr lang="ja-JP" altLang="en-US" sz="1200" kern="0" dirty="0">
                <a:solidFill>
                  <a:srgbClr val="FF0000"/>
                </a:solidFill>
                <a:latin typeface="ＭＳ Ｐゴシック" panose="020B0600070205080204" pitchFamily="50" charset="-128"/>
                <a:cs typeface="メイリオ" panose="020B0604030504040204" pitchFamily="50" charset="-128"/>
              </a:rPr>
              <a:t>してください</a:t>
            </a:r>
            <a:r>
              <a:rPr lang="ja-JP" altLang="ja-JP" sz="1200" kern="0" dirty="0">
                <a:solidFill>
                  <a:srgbClr val="FF0000"/>
                </a:solidFill>
                <a:latin typeface="ＭＳ Ｐゴシック" panose="020B0600070205080204" pitchFamily="50" charset="-128"/>
                <a:cs typeface="メイリオ" panose="020B0604030504040204" pitchFamily="50" charset="-128"/>
              </a:rPr>
              <a:t>。</a:t>
            </a:r>
            <a:endParaRPr kumimoji="0" lang="ja-JP" altLang="en-US" sz="1200" dirty="0">
              <a:solidFill>
                <a:srgbClr val="FF0000"/>
              </a:solidFill>
              <a:latin typeface="ＭＳ Ｐゴシック" panose="020B060007020508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a16="http://schemas.microsoft.com/office/drawing/2014/main" id="{B15082CE-FAFC-43BD-B2CB-7A38D9032535}"/>
              </a:ext>
            </a:extLst>
          </p:cNvPr>
          <p:cNvSpPr>
            <a:spLocks noGrp="1" noChangeArrowheads="1"/>
          </p:cNvSpPr>
          <p:nvPr>
            <p:ph type="body" idx="1"/>
          </p:nvPr>
        </p:nvSpPr>
        <p:spPr>
          <a:xfrm>
            <a:off x="890649" y="2570414"/>
            <a:ext cx="10438411" cy="858586"/>
          </a:xfrm>
        </p:spPr>
        <p:txBody>
          <a:bodyPr/>
          <a:lstStyle/>
          <a:p>
            <a:pPr marL="0" indent="0">
              <a:lnSpc>
                <a:spcPts val="2500"/>
              </a:lnSpc>
              <a:buNone/>
            </a:pPr>
            <a:r>
              <a:rPr lang="ja-JP" altLang="ja-JP" sz="1800" b="1" kern="100" spc="-50" dirty="0">
                <a:solidFill>
                  <a:schemeClr val="bg1"/>
                </a:solidFill>
                <a:latin typeface="Century" panose="02040604050505020304" pitchFamily="18" charset="0"/>
                <a:ea typeface="メイリオ" panose="020B0604030504040204" pitchFamily="50" charset="-128"/>
                <a:cs typeface="メイリオ" panose="020B0604030504040204" pitchFamily="50" charset="-128"/>
              </a:rPr>
              <a:t>発表内容に関連し，発表者の</a:t>
            </a:r>
            <a:r>
              <a:rPr lang="ja-JP" altLang="ja-JP" sz="1800" b="1" kern="100" dirty="0">
                <a:solidFill>
                  <a:schemeClr val="bg1"/>
                </a:solidFill>
                <a:latin typeface="Century" panose="02040604050505020304" pitchFamily="18" charset="0"/>
                <a:ea typeface="メイリオ" panose="020B0604030504040204" pitchFamily="50" charset="-128"/>
                <a:cs typeface="メイリオ" panose="020B0604030504040204" pitchFamily="50" charset="-128"/>
              </a:rPr>
              <a:t>過去１年間の利益相反関係にある企業など以下のとおりです</a:t>
            </a:r>
            <a:r>
              <a:rPr lang="ja-JP" altLang="en-US" sz="1800" b="1" kern="100" dirty="0">
                <a:solidFill>
                  <a:schemeClr val="bg1"/>
                </a:solidFill>
                <a:latin typeface="Century" panose="02040604050505020304" pitchFamily="18" charset="0"/>
                <a:ea typeface="メイリオ" panose="020B0604030504040204" pitchFamily="50" charset="-128"/>
                <a:cs typeface="メイリオ" panose="020B0604030504040204" pitchFamily="50" charset="-128"/>
              </a:rPr>
              <a:t>。</a:t>
            </a:r>
            <a:endParaRPr lang="ja-JP" altLang="ja-JP" sz="1800" kern="100" dirty="0">
              <a:solidFill>
                <a:schemeClr val="bg1"/>
              </a:solidFill>
              <a:latin typeface="Century" panose="02040604050505020304" pitchFamily="18" charset="0"/>
              <a:ea typeface="ＭＳ 明朝" panose="02020609040205080304" pitchFamily="17" charset="-128"/>
              <a:cs typeface="Times New Roman" panose="02020603050405020304" pitchFamily="18" charset="0"/>
            </a:endParaRPr>
          </a:p>
          <a:p>
            <a:pPr eaLnBrk="1" hangingPunct="1">
              <a:buFontTx/>
              <a:buNone/>
            </a:pPr>
            <a:endParaRPr kumimoji="0" lang="en-US" altLang="ja-JP" sz="2400" dirty="0">
              <a:solidFill>
                <a:schemeClr val="bg1"/>
              </a:solidFill>
              <a:latin typeface="ＭＳ Ｐゴシック" panose="020B0600070205080204" pitchFamily="50" charset="-128"/>
              <a:ea typeface="ＭＳ Ｐゴシック" panose="020B0600070205080204" pitchFamily="50" charset="-128"/>
            </a:endParaRPr>
          </a:p>
          <a:p>
            <a:pPr eaLnBrk="1" hangingPunct="1">
              <a:buFontTx/>
              <a:buNone/>
            </a:pPr>
            <a:r>
              <a:rPr kumimoji="0" lang="en-US" altLang="ja-JP" sz="2400" dirty="0">
                <a:solidFill>
                  <a:schemeClr val="bg1"/>
                </a:solidFill>
                <a:latin typeface="ＭＳ Ｐゴシック" panose="020B0600070205080204" pitchFamily="50" charset="-128"/>
                <a:ea typeface="ＭＳ Ｐゴシック" panose="020B0600070205080204" pitchFamily="50" charset="-128"/>
              </a:rPr>
              <a:t>		</a:t>
            </a:r>
            <a:r>
              <a:rPr kumimoji="0" lang="ja-JP" altLang="en-US" sz="2400" dirty="0">
                <a:solidFill>
                  <a:schemeClr val="bg1"/>
                </a:solidFill>
                <a:latin typeface="ＭＳ Ｐゴシック" panose="020B0600070205080204" pitchFamily="50" charset="-128"/>
                <a:ea typeface="ＭＳ Ｐゴシック" panose="020B0600070205080204" pitchFamily="50" charset="-128"/>
              </a:rPr>
              <a:t>講演料：　Ａ製薬、</a:t>
            </a:r>
            <a:r>
              <a:rPr kumimoji="0" lang="en-US" altLang="ja-JP" sz="2400" dirty="0">
                <a:solidFill>
                  <a:schemeClr val="bg1"/>
                </a:solidFill>
                <a:latin typeface="ＭＳ Ｐゴシック" panose="020B0600070205080204" pitchFamily="50" charset="-128"/>
                <a:ea typeface="ＭＳ Ｐゴシック" panose="020B0600070205080204" pitchFamily="50" charset="-128"/>
              </a:rPr>
              <a:t>B</a:t>
            </a:r>
            <a:r>
              <a:rPr kumimoji="0" lang="ja-JP" altLang="en-US" sz="2400" dirty="0">
                <a:solidFill>
                  <a:schemeClr val="bg1"/>
                </a:solidFill>
                <a:latin typeface="ＭＳ Ｐゴシック" panose="020B0600070205080204" pitchFamily="50" charset="-128"/>
                <a:ea typeface="ＭＳ Ｐゴシック" panose="020B0600070205080204" pitchFamily="50" charset="-128"/>
              </a:rPr>
              <a:t>製薬</a:t>
            </a:r>
            <a:endParaRPr kumimoji="0" lang="en-US" altLang="ja-JP" sz="2400" dirty="0">
              <a:solidFill>
                <a:schemeClr val="bg1"/>
              </a:solidFill>
              <a:latin typeface="ＭＳ Ｐゴシック" panose="020B0600070205080204" pitchFamily="50" charset="-128"/>
              <a:ea typeface="ＭＳ Ｐゴシック" panose="020B0600070205080204" pitchFamily="50" charset="-128"/>
            </a:endParaRPr>
          </a:p>
          <a:p>
            <a:pPr eaLnBrk="1" hangingPunct="1">
              <a:buFontTx/>
              <a:buNone/>
            </a:pPr>
            <a:r>
              <a:rPr kumimoji="0" lang="en-US" altLang="ja-JP" sz="2400" dirty="0">
                <a:solidFill>
                  <a:schemeClr val="bg1"/>
                </a:solidFill>
                <a:latin typeface="ＭＳ Ｐゴシック" panose="020B0600070205080204" pitchFamily="50" charset="-128"/>
                <a:ea typeface="ＭＳ Ｐゴシック" panose="020B0600070205080204" pitchFamily="50" charset="-128"/>
              </a:rPr>
              <a:t>		</a:t>
            </a:r>
            <a:r>
              <a:rPr kumimoji="0" lang="ja-JP" altLang="en-US" sz="2400" dirty="0">
                <a:solidFill>
                  <a:schemeClr val="bg1"/>
                </a:solidFill>
                <a:latin typeface="ＭＳ Ｐゴシック" panose="020B0600070205080204" pitchFamily="50" charset="-128"/>
                <a:ea typeface="ＭＳ Ｐゴシック" panose="020B0600070205080204" pitchFamily="50" charset="-128"/>
              </a:rPr>
              <a:t>原稿料：　Ｃ製薬</a:t>
            </a:r>
            <a:endParaRPr kumimoji="0" lang="en-US" altLang="ja-JP" sz="2400" dirty="0">
              <a:solidFill>
                <a:schemeClr val="bg1"/>
              </a:solidFill>
              <a:latin typeface="ＭＳ Ｐゴシック" panose="020B0600070205080204" pitchFamily="50" charset="-128"/>
              <a:ea typeface="ＭＳ Ｐゴシック" panose="020B0600070205080204" pitchFamily="50" charset="-128"/>
            </a:endParaRPr>
          </a:p>
          <a:p>
            <a:pPr eaLnBrk="1" hangingPunct="1">
              <a:buFontTx/>
              <a:buNone/>
            </a:pPr>
            <a:r>
              <a:rPr kumimoji="0" lang="en-US" altLang="ja-JP" sz="2400" dirty="0">
                <a:solidFill>
                  <a:schemeClr val="bg1"/>
                </a:solidFill>
                <a:latin typeface="ＭＳ Ｐゴシック" panose="020B0600070205080204" pitchFamily="50" charset="-128"/>
                <a:ea typeface="ＭＳ Ｐゴシック" panose="020B0600070205080204" pitchFamily="50" charset="-128"/>
              </a:rPr>
              <a:t>		</a:t>
            </a:r>
            <a:r>
              <a:rPr kumimoji="0" lang="ja-JP" altLang="en-US" sz="2400" dirty="0">
                <a:solidFill>
                  <a:schemeClr val="bg1"/>
                </a:solidFill>
                <a:latin typeface="ＭＳ Ｐゴシック" panose="020B0600070205080204" pitchFamily="50" charset="-128"/>
                <a:ea typeface="ＭＳ Ｐゴシック" panose="020B0600070205080204" pitchFamily="50" charset="-128"/>
              </a:rPr>
              <a:t>奨学寄付金：　Ｄ製薬</a:t>
            </a:r>
            <a:endParaRPr kumimoji="0" lang="en-US" altLang="ja-JP" sz="2400" dirty="0">
              <a:solidFill>
                <a:schemeClr val="bg1"/>
              </a:solidFill>
              <a:latin typeface="ＭＳ Ｐゴシック" panose="020B0600070205080204" pitchFamily="50" charset="-128"/>
              <a:ea typeface="ＭＳ Ｐゴシック" panose="020B0600070205080204" pitchFamily="50" charset="-128"/>
            </a:endParaRPr>
          </a:p>
          <a:p>
            <a:pPr eaLnBrk="1" hangingPunct="1">
              <a:lnSpc>
                <a:spcPct val="150000"/>
              </a:lnSpc>
              <a:buFontTx/>
              <a:buNone/>
            </a:pPr>
            <a:endParaRPr kumimoji="0" lang="en-US" altLang="ja-JP" b="1" dirty="0">
              <a:solidFill>
                <a:srgbClr val="FFFF1F"/>
              </a:solidFill>
              <a:latin typeface="Arial" panose="020B0604020202020204" pitchFamily="34" charset="0"/>
              <a:ea typeface="ＭＳ Ｐゴシック" panose="020B0600070205080204" pitchFamily="50" charset="-128"/>
            </a:endParaRPr>
          </a:p>
        </p:txBody>
      </p:sp>
      <p:sp>
        <p:nvSpPr>
          <p:cNvPr id="15362" name="正方形/長方形 4">
            <a:extLst>
              <a:ext uri="{FF2B5EF4-FFF2-40B4-BE49-F238E27FC236}">
                <a16:creationId xmlns:a16="http://schemas.microsoft.com/office/drawing/2014/main" id="{C8AD9855-70FF-4B1C-A2FB-4129A9BC3283}"/>
              </a:ext>
            </a:extLst>
          </p:cNvPr>
          <p:cNvSpPr>
            <a:spLocks noChangeArrowheads="1"/>
          </p:cNvSpPr>
          <p:nvPr/>
        </p:nvSpPr>
        <p:spPr bwMode="auto">
          <a:xfrm>
            <a:off x="570016" y="639753"/>
            <a:ext cx="11067801" cy="5638821"/>
          </a:xfrm>
          <a:prstGeom prst="rect">
            <a:avLst/>
          </a:pr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kumimoji="0" lang="ja-JP" altLang="en-US" sz="2400">
              <a:solidFill>
                <a:srgbClr val="000000"/>
              </a:solidFill>
            </a:endParaRPr>
          </a:p>
        </p:txBody>
      </p:sp>
      <p:sp>
        <p:nvSpPr>
          <p:cNvPr id="15364" name="正方形/長方形 7">
            <a:extLst>
              <a:ext uri="{FF2B5EF4-FFF2-40B4-BE49-F238E27FC236}">
                <a16:creationId xmlns:a16="http://schemas.microsoft.com/office/drawing/2014/main" id="{13C82A18-F15D-4D10-A476-F916691DBEBE}"/>
              </a:ext>
            </a:extLst>
          </p:cNvPr>
          <p:cNvSpPr>
            <a:spLocks noChangeArrowheads="1"/>
          </p:cNvSpPr>
          <p:nvPr/>
        </p:nvSpPr>
        <p:spPr bwMode="auto">
          <a:xfrm>
            <a:off x="2359091" y="2013362"/>
            <a:ext cx="3736910" cy="354806"/>
          </a:xfrm>
          <a:prstGeom prst="rect">
            <a:avLst/>
          </a:prstGeom>
          <a:solidFill>
            <a:schemeClr val="bg1"/>
          </a:solidFill>
          <a:ln w="28575">
            <a:solidFill>
              <a:srgbClr val="FF0000"/>
            </a:solidFill>
            <a:round/>
            <a:headEnd/>
            <a:tailEnd/>
          </a:ln>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kumimoji="0" lang="ja-JP" altLang="en-US" sz="1800" dirty="0">
                <a:solidFill>
                  <a:srgbClr val="FF0000"/>
                </a:solidFill>
              </a:rPr>
              <a:t>著者全員の氏名を記載してください</a:t>
            </a:r>
          </a:p>
        </p:txBody>
      </p:sp>
      <p:sp>
        <p:nvSpPr>
          <p:cNvPr id="15363" name="Rectangle 2">
            <a:extLst>
              <a:ext uri="{FF2B5EF4-FFF2-40B4-BE49-F238E27FC236}">
                <a16:creationId xmlns:a16="http://schemas.microsoft.com/office/drawing/2014/main" id="{92BCE901-1268-4C50-AF14-78010BD47F3E}"/>
              </a:ext>
            </a:extLst>
          </p:cNvPr>
          <p:cNvSpPr>
            <a:spLocks noGrp="1" noChangeArrowheads="1"/>
          </p:cNvSpPr>
          <p:nvPr>
            <p:ph type="title"/>
          </p:nvPr>
        </p:nvSpPr>
        <p:spPr>
          <a:xfrm>
            <a:off x="890649" y="308711"/>
            <a:ext cx="10343408" cy="2059457"/>
          </a:xfrm>
          <a:noFill/>
          <a:ln>
            <a:noFill/>
            <a:miter lim="800000"/>
            <a:headEnd/>
            <a:tailEnd/>
          </a:ln>
        </p:spPr>
        <p:txBody>
          <a:bodyPr/>
          <a:lstStyle/>
          <a:p>
            <a:pPr eaLnBrk="1" hangingPunct="1"/>
            <a:r>
              <a:rPr lang="ja-JP" altLang="ja-JP" sz="36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利益相反</a:t>
            </a:r>
            <a:r>
              <a:rPr lang="en-US" altLang="ja-JP" sz="36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(COI)</a:t>
            </a:r>
            <a:r>
              <a:rPr kumimoji="0" lang="ja-JP" altLang="en-US" sz="3600" b="1" dirty="0">
                <a:solidFill>
                  <a:schemeClr val="bg1"/>
                </a:solidFill>
                <a:latin typeface="ＭＳ Ｐゴシック" panose="020B0600070205080204" pitchFamily="50" charset="-128"/>
                <a:ea typeface="ＭＳ Ｐゴシック" panose="020B0600070205080204" pitchFamily="50" charset="-128"/>
              </a:rPr>
              <a:t>開示</a:t>
            </a:r>
            <a:br>
              <a:rPr kumimoji="0" lang="en-US" altLang="ja-JP" sz="4000" b="1" dirty="0">
                <a:solidFill>
                  <a:schemeClr val="bg1"/>
                </a:solidFill>
                <a:latin typeface="Arial" panose="020B0604020202020204" pitchFamily="34" charset="0"/>
                <a:ea typeface="ＭＳ Ｐゴシック" panose="020B0600070205080204" pitchFamily="50" charset="-128"/>
              </a:rPr>
            </a:br>
            <a:br>
              <a:rPr kumimoji="0" lang="en-US" altLang="ja-JP" sz="1000" b="1" dirty="0">
                <a:solidFill>
                  <a:schemeClr val="bg1"/>
                </a:solidFill>
                <a:latin typeface="Arial" panose="020B0604020202020204" pitchFamily="34" charset="0"/>
                <a:ea typeface="ＭＳ Ｐゴシック" panose="020B0600070205080204" pitchFamily="50" charset="-128"/>
              </a:rPr>
            </a:br>
            <a:r>
              <a:rPr kumimoji="0" lang="ja-JP" altLang="en-US" sz="2400" b="1" dirty="0">
                <a:solidFill>
                  <a:schemeClr val="bg1"/>
                </a:solidFill>
                <a:latin typeface="Arial" panose="020B0604020202020204" pitchFamily="34" charset="0"/>
                <a:ea typeface="ＭＳ Ｐゴシック" panose="020B0600070205080204" pitchFamily="50" charset="-128"/>
              </a:rPr>
              <a:t>発表者名</a:t>
            </a:r>
            <a:r>
              <a:rPr kumimoji="0" lang="en-US" altLang="ja-JP" sz="2400" b="1" dirty="0">
                <a:solidFill>
                  <a:schemeClr val="bg1"/>
                </a:solidFill>
                <a:latin typeface="Arial" panose="020B0604020202020204" pitchFamily="34" charset="0"/>
                <a:ea typeface="ＭＳ Ｐゴシック" panose="020B0600070205080204" pitchFamily="50" charset="-128"/>
              </a:rPr>
              <a:t>: </a:t>
            </a:r>
            <a:r>
              <a:rPr kumimoji="0" lang="ja-JP" altLang="en-US" sz="2400" b="1" dirty="0">
                <a:solidFill>
                  <a:schemeClr val="bg1"/>
                </a:solidFill>
                <a:latin typeface="Arial" panose="020B0604020202020204" pitchFamily="34" charset="0"/>
                <a:ea typeface="ＭＳ Ｐゴシック" panose="020B0600070205080204" pitchFamily="50" charset="-128"/>
              </a:rPr>
              <a:t>〇薬剤 太郎、創薬 花子、・・・　　　（〇発表者）</a:t>
            </a:r>
            <a:endParaRPr kumimoji="0" lang="en-US" altLang="ja-JP" sz="2400" b="1" i="1" dirty="0">
              <a:solidFill>
                <a:srgbClr val="FFFF1F"/>
              </a:solidFill>
              <a:ea typeface="ＭＳ Ｐゴシック" panose="020B0600070205080204" pitchFamily="50" charset="-128"/>
            </a:endParaRPr>
          </a:p>
        </p:txBody>
      </p:sp>
      <p:sp>
        <p:nvSpPr>
          <p:cNvPr id="15365" name="テキスト ボックス 5">
            <a:extLst>
              <a:ext uri="{FF2B5EF4-FFF2-40B4-BE49-F238E27FC236}">
                <a16:creationId xmlns:a16="http://schemas.microsoft.com/office/drawing/2014/main" id="{9CF7945E-775D-4933-B5D0-DF8718EAF9CA}"/>
              </a:ext>
            </a:extLst>
          </p:cNvPr>
          <p:cNvSpPr txBox="1">
            <a:spLocks noChangeArrowheads="1"/>
          </p:cNvSpPr>
          <p:nvPr/>
        </p:nvSpPr>
        <p:spPr bwMode="auto">
          <a:xfrm>
            <a:off x="8638459" y="74122"/>
            <a:ext cx="33895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dirty="0">
                <a:solidFill>
                  <a:srgbClr val="FFFFFF"/>
                </a:solidFill>
                <a:latin typeface="ＭＳ Ｐゴシック" panose="020B0600070205080204" pitchFamily="50" charset="-128"/>
              </a:rPr>
              <a:t>利益相反ありの場合（様式</a:t>
            </a:r>
            <a:r>
              <a:rPr lang="en-US" altLang="ja-JP" sz="2000" dirty="0">
                <a:solidFill>
                  <a:srgbClr val="FFFFFF"/>
                </a:solidFill>
                <a:latin typeface="ＭＳ Ｐゴシック" panose="020B0600070205080204" pitchFamily="50" charset="-128"/>
              </a:rPr>
              <a:t>B</a:t>
            </a:r>
            <a:r>
              <a:rPr lang="ja-JP" altLang="en-US" sz="2000" dirty="0">
                <a:solidFill>
                  <a:srgbClr val="FFFFFF"/>
                </a:solidFill>
                <a:latin typeface="ＭＳ Ｐゴシック" panose="020B0600070205080204" pitchFamily="50" charset="-128"/>
              </a:rPr>
              <a:t>）</a:t>
            </a:r>
          </a:p>
        </p:txBody>
      </p:sp>
      <p:sp>
        <p:nvSpPr>
          <p:cNvPr id="7" name="Rectangle 3">
            <a:extLst>
              <a:ext uri="{FF2B5EF4-FFF2-40B4-BE49-F238E27FC236}">
                <a16:creationId xmlns:a16="http://schemas.microsoft.com/office/drawing/2014/main" id="{26D93593-E2D9-4E63-8FB0-4441DEC2C082}"/>
              </a:ext>
            </a:extLst>
          </p:cNvPr>
          <p:cNvSpPr txBox="1">
            <a:spLocks noChangeArrowheads="1"/>
          </p:cNvSpPr>
          <p:nvPr/>
        </p:nvSpPr>
        <p:spPr bwMode="auto">
          <a:xfrm>
            <a:off x="771896" y="5568280"/>
            <a:ext cx="10850087" cy="6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ja-JP" altLang="ja-JP" sz="1800" dirty="0">
                <a:solidFill>
                  <a:schemeClr val="bg1"/>
                </a:solidFill>
                <a:latin typeface="ＭＳ Ｐゴシック" panose="020B0600070205080204" pitchFamily="50" charset="-128"/>
                <a:ea typeface="ＭＳ Ｐゴシック" panose="020B0600070205080204" pitchFamily="50" charset="-128"/>
              </a:rPr>
              <a:t>申告項目と申告基準は，公益社団法人日本薬剤学会における機関誌および学術集会に関わる利益相反（</a:t>
            </a:r>
            <a:r>
              <a:rPr lang="en-US" altLang="ja-JP" sz="1800" dirty="0">
                <a:solidFill>
                  <a:schemeClr val="bg1"/>
                </a:solidFill>
                <a:latin typeface="ＭＳ Ｐゴシック" panose="020B0600070205080204" pitchFamily="50" charset="-128"/>
                <a:ea typeface="ＭＳ Ｐゴシック" panose="020B0600070205080204" pitchFamily="50" charset="-128"/>
              </a:rPr>
              <a:t>COI</a:t>
            </a:r>
            <a:r>
              <a:rPr lang="ja-JP" altLang="ja-JP" sz="1800" dirty="0">
                <a:solidFill>
                  <a:schemeClr val="bg1"/>
                </a:solidFill>
                <a:latin typeface="ＭＳ Ｐゴシック" panose="020B0600070205080204" pitchFamily="50" charset="-128"/>
                <a:ea typeface="ＭＳ Ｐゴシック" panose="020B0600070205080204" pitchFamily="50" charset="-128"/>
              </a:rPr>
              <a:t>）マネジメントに関する規程</a:t>
            </a:r>
            <a:r>
              <a:rPr lang="en-US" altLang="ja-JP" sz="1800" dirty="0">
                <a:solidFill>
                  <a:schemeClr val="bg1"/>
                </a:solidFill>
                <a:latin typeface="ＭＳ Ｐゴシック" panose="020B0600070205080204" pitchFamily="50" charset="-128"/>
                <a:ea typeface="ＭＳ Ｐゴシック" panose="020B0600070205080204" pitchFamily="50" charset="-128"/>
              </a:rPr>
              <a:t>(2022</a:t>
            </a:r>
            <a:r>
              <a:rPr lang="ja-JP" altLang="ja-JP" sz="1800" dirty="0">
                <a:solidFill>
                  <a:schemeClr val="bg1"/>
                </a:solidFill>
                <a:latin typeface="ＭＳ Ｐゴシック" panose="020B0600070205080204" pitchFamily="50" charset="-128"/>
                <a:ea typeface="ＭＳ Ｐゴシック" panose="020B0600070205080204" pitchFamily="50" charset="-128"/>
              </a:rPr>
              <a:t>年１月１日施行</a:t>
            </a:r>
            <a:r>
              <a:rPr lang="en-US" altLang="ja-JP" sz="1800" dirty="0">
                <a:solidFill>
                  <a:schemeClr val="bg1"/>
                </a:solidFill>
                <a:latin typeface="ＭＳ Ｐゴシック" panose="020B0600070205080204" pitchFamily="50" charset="-128"/>
                <a:ea typeface="ＭＳ Ｐゴシック" panose="020B0600070205080204" pitchFamily="50" charset="-128"/>
              </a:rPr>
              <a:t>)</a:t>
            </a:r>
            <a:r>
              <a:rPr lang="ja-JP" altLang="ja-JP" sz="1800" dirty="0">
                <a:solidFill>
                  <a:schemeClr val="bg1"/>
                </a:solidFill>
                <a:latin typeface="ＭＳ Ｐゴシック" panose="020B0600070205080204" pitchFamily="50" charset="-128"/>
                <a:ea typeface="ＭＳ Ｐゴシック" panose="020B0600070205080204" pitchFamily="50" charset="-128"/>
              </a:rPr>
              <a:t>による。</a:t>
            </a:r>
          </a:p>
        </p:txBody>
      </p:sp>
      <p:sp>
        <p:nvSpPr>
          <p:cNvPr id="2" name="正方形/長方形 1">
            <a:extLst>
              <a:ext uri="{FF2B5EF4-FFF2-40B4-BE49-F238E27FC236}">
                <a16:creationId xmlns:a16="http://schemas.microsoft.com/office/drawing/2014/main" id="{75CF9CFF-CDE6-B33B-5822-F6C260E905F5}"/>
              </a:ext>
            </a:extLst>
          </p:cNvPr>
          <p:cNvSpPr>
            <a:spLocks noChangeArrowheads="1"/>
          </p:cNvSpPr>
          <p:nvPr/>
        </p:nvSpPr>
        <p:spPr bwMode="auto">
          <a:xfrm>
            <a:off x="1559751" y="6379396"/>
            <a:ext cx="9274375" cy="339785"/>
          </a:xfrm>
          <a:prstGeom prst="rect">
            <a:avLst/>
          </a:prstGeom>
          <a:solidFill>
            <a:schemeClr val="bg1"/>
          </a:solidFill>
          <a:ln w="28575">
            <a:solidFill>
              <a:srgbClr val="FF0000"/>
            </a:solidFill>
            <a:round/>
            <a:headEnd/>
            <a:tailEnd/>
          </a:ln>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ja-JP" sz="1200" kern="0" dirty="0">
                <a:solidFill>
                  <a:srgbClr val="FF0000"/>
                </a:solidFill>
                <a:latin typeface="ＭＳ Ｐゴシック" panose="020B0600070205080204" pitchFamily="50" charset="-128"/>
                <a:cs typeface="メイリオ" panose="020B0604030504040204" pitchFamily="50" charset="-128"/>
              </a:rPr>
              <a:t>前年の</a:t>
            </a:r>
            <a:r>
              <a:rPr lang="en-US" altLang="ja-JP" sz="1200" kern="0" dirty="0">
                <a:solidFill>
                  <a:srgbClr val="FF0000"/>
                </a:solidFill>
                <a:latin typeface="ＭＳ Ｐゴシック" panose="020B0600070205080204" pitchFamily="50" charset="-128"/>
                <a:cs typeface="メイリオ" panose="020B0604030504040204" pitchFamily="50" charset="-128"/>
              </a:rPr>
              <a:t>1</a:t>
            </a:r>
            <a:r>
              <a:rPr lang="ja-JP" altLang="ja-JP" sz="1200" kern="0" dirty="0">
                <a:solidFill>
                  <a:srgbClr val="FF0000"/>
                </a:solidFill>
                <a:latin typeface="ＭＳ Ｐゴシック" panose="020B0600070205080204" pitchFamily="50" charset="-128"/>
                <a:cs typeface="メイリオ" panose="020B0604030504040204" pitchFamily="50" charset="-128"/>
              </a:rPr>
              <a:t>月</a:t>
            </a:r>
            <a:r>
              <a:rPr lang="en-US" altLang="ja-JP" sz="1200" kern="0" dirty="0">
                <a:solidFill>
                  <a:srgbClr val="FF0000"/>
                </a:solidFill>
                <a:latin typeface="ＭＳ Ｐゴシック" panose="020B0600070205080204" pitchFamily="50" charset="-128"/>
                <a:cs typeface="メイリオ" panose="020B0604030504040204" pitchFamily="50" charset="-128"/>
              </a:rPr>
              <a:t>1</a:t>
            </a:r>
            <a:r>
              <a:rPr lang="ja-JP" altLang="ja-JP" sz="1200" kern="0" dirty="0">
                <a:solidFill>
                  <a:srgbClr val="FF0000"/>
                </a:solidFill>
                <a:latin typeface="ＭＳ Ｐゴシック" panose="020B0600070205080204" pitchFamily="50" charset="-128"/>
                <a:cs typeface="メイリオ" panose="020B0604030504040204" pitchFamily="50" charset="-128"/>
              </a:rPr>
              <a:t>日～</a:t>
            </a:r>
            <a:r>
              <a:rPr lang="en-US" altLang="ja-JP" sz="1200" kern="0" dirty="0">
                <a:solidFill>
                  <a:srgbClr val="FF0000"/>
                </a:solidFill>
                <a:latin typeface="ＭＳ Ｐゴシック" panose="020B0600070205080204" pitchFamily="50" charset="-128"/>
                <a:cs typeface="メイリオ" panose="020B0604030504040204" pitchFamily="50" charset="-128"/>
              </a:rPr>
              <a:t>12</a:t>
            </a:r>
            <a:r>
              <a:rPr lang="ja-JP" altLang="ja-JP" sz="1200" kern="0" dirty="0">
                <a:solidFill>
                  <a:srgbClr val="FF0000"/>
                </a:solidFill>
                <a:latin typeface="ＭＳ Ｐゴシック" panose="020B0600070205080204" pitchFamily="50" charset="-128"/>
                <a:cs typeface="メイリオ" panose="020B0604030504040204" pitchFamily="50" charset="-128"/>
              </a:rPr>
              <a:t>月</a:t>
            </a:r>
            <a:r>
              <a:rPr lang="en-US" altLang="ja-JP" sz="1200" kern="0" dirty="0">
                <a:solidFill>
                  <a:srgbClr val="FF0000"/>
                </a:solidFill>
                <a:latin typeface="ＭＳ Ｐゴシック" panose="020B0600070205080204" pitchFamily="50" charset="-128"/>
                <a:cs typeface="メイリオ" panose="020B0604030504040204" pitchFamily="50" charset="-128"/>
              </a:rPr>
              <a:t>31</a:t>
            </a:r>
            <a:r>
              <a:rPr lang="ja-JP" altLang="ja-JP" sz="1200" kern="0" dirty="0">
                <a:solidFill>
                  <a:srgbClr val="FF0000"/>
                </a:solidFill>
                <a:latin typeface="ＭＳ Ｐゴシック" panose="020B0600070205080204" pitchFamily="50" charset="-128"/>
                <a:cs typeface="メイリオ" panose="020B0604030504040204" pitchFamily="50" charset="-128"/>
              </a:rPr>
              <a:t>日における発表者の利益相反状態を</a:t>
            </a:r>
            <a:r>
              <a:rPr lang="ja-JP" altLang="en-US" sz="1200" kern="0" dirty="0">
                <a:solidFill>
                  <a:srgbClr val="FF0000"/>
                </a:solidFill>
                <a:latin typeface="ＭＳ Ｐゴシック" panose="020B0600070205080204" pitchFamily="50" charset="-128"/>
                <a:cs typeface="メイリオ" panose="020B0604030504040204" pitchFamily="50" charset="-128"/>
              </a:rPr>
              <a:t>、</a:t>
            </a:r>
            <a:r>
              <a:rPr lang="ja-JP" altLang="ja-JP" sz="1200" kern="0" dirty="0">
                <a:solidFill>
                  <a:srgbClr val="FF0000"/>
                </a:solidFill>
                <a:latin typeface="ＭＳ Ｐゴシック" panose="020B0600070205080204" pitchFamily="50" charset="-128"/>
                <a:cs typeface="メイリオ" panose="020B0604030504040204" pitchFamily="50" charset="-128"/>
              </a:rPr>
              <a:t>発表スライドの</a:t>
            </a:r>
            <a:r>
              <a:rPr lang="ja-JP" altLang="en-US" sz="1200" kern="0" dirty="0">
                <a:solidFill>
                  <a:srgbClr val="FF0000"/>
                </a:solidFill>
                <a:latin typeface="ＭＳ Ｐゴシック" panose="020B0600070205080204" pitchFamily="50" charset="-128"/>
                <a:cs typeface="メイリオ" panose="020B0604030504040204" pitchFamily="50" charset="-128"/>
              </a:rPr>
              <a:t>発表スライドのタイトルページの次のページ</a:t>
            </a:r>
            <a:r>
              <a:rPr lang="ja-JP" altLang="ja-JP" sz="1200" kern="0" dirty="0">
                <a:solidFill>
                  <a:srgbClr val="FF0000"/>
                </a:solidFill>
                <a:latin typeface="ＭＳ Ｐゴシック" panose="020B0600070205080204" pitchFamily="50" charset="-128"/>
                <a:cs typeface="メイリオ" panose="020B0604030504040204" pitchFamily="50" charset="-128"/>
              </a:rPr>
              <a:t>に開示</a:t>
            </a:r>
            <a:r>
              <a:rPr lang="ja-JP" altLang="en-US" sz="1200" kern="0" dirty="0">
                <a:solidFill>
                  <a:srgbClr val="FF0000"/>
                </a:solidFill>
                <a:latin typeface="ＭＳ Ｐゴシック" panose="020B0600070205080204" pitchFamily="50" charset="-128"/>
                <a:cs typeface="メイリオ" panose="020B0604030504040204" pitchFamily="50" charset="-128"/>
              </a:rPr>
              <a:t>してください</a:t>
            </a:r>
            <a:r>
              <a:rPr lang="ja-JP" altLang="ja-JP" sz="1200" kern="0" dirty="0">
                <a:solidFill>
                  <a:srgbClr val="FF0000"/>
                </a:solidFill>
                <a:latin typeface="ＭＳ Ｐゴシック" panose="020B0600070205080204" pitchFamily="50" charset="-128"/>
                <a:cs typeface="メイリオ" panose="020B0604030504040204" pitchFamily="50" charset="-128"/>
              </a:rPr>
              <a:t>。</a:t>
            </a:r>
            <a:endParaRPr kumimoji="0" lang="ja-JP" altLang="en-US" sz="1200" dirty="0">
              <a:solidFill>
                <a:srgbClr val="FF0000"/>
              </a:solidFill>
              <a:latin typeface="ＭＳ Ｐゴシック" panose="020B0600070205080204" pitchFamily="50" charset="-128"/>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TotalTime>
  <Words>306</Words>
  <Application>Microsoft Office PowerPoint</Application>
  <PresentationFormat>ワイド画面</PresentationFormat>
  <Paragraphs>19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Century</vt:lpstr>
      <vt:lpstr>Times New Roman</vt:lpstr>
      <vt:lpstr>Default Design</vt:lpstr>
      <vt:lpstr>利益相反(COI)開示  発表者名: 〇薬剤 太郎、創薬 花子、・・・　　　（〇発表者）  </vt:lpstr>
      <vt:lpstr>利益相反(COI)開示  発表者名: 〇薬剤 太郎、創薬 花子、・・・　　　（〇発表者）</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Keiji YAMASHITA</dc:creator>
  <cp:lastModifiedBy>Kawaguchi Yusuke</cp:lastModifiedBy>
  <cp:revision>96</cp:revision>
  <dcterms:created xsi:type="dcterms:W3CDTF">2000-09-04T17:39:07Z</dcterms:created>
  <dcterms:modified xsi:type="dcterms:W3CDTF">2024-12-10T04:13:31Z</dcterms:modified>
</cp:coreProperties>
</file>