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30" autoAdjust="0"/>
  </p:normalViewPr>
  <p:slideViewPr>
    <p:cSldViewPr>
      <p:cViewPr varScale="1">
        <p:scale>
          <a:sx n="98" d="100"/>
          <a:sy n="98" d="100"/>
        </p:scale>
        <p:origin x="13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2021/12/13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EB99D82-AA62-4464-B4C1-B930DF8C756D}"/>
              </a:ext>
            </a:extLst>
          </p:cNvPr>
          <p:cNvSpPr/>
          <p:nvPr/>
        </p:nvSpPr>
        <p:spPr>
          <a:xfrm>
            <a:off x="6456040" y="5877272"/>
            <a:ext cx="3816424" cy="69766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ポスター発表の場合の開示例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135560" y="620688"/>
            <a:ext cx="4029032" cy="5976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999656" y="836712"/>
            <a:ext cx="3024336" cy="576064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タイトル</a:t>
            </a:r>
            <a:r>
              <a:rPr lang="en-US" altLang="ja-JP" dirty="0">
                <a:solidFill>
                  <a:schemeClr val="tx1"/>
                </a:solidFill>
              </a:rPr>
              <a:t> </a:t>
            </a:r>
          </a:p>
          <a:p>
            <a:r>
              <a:rPr kumimoji="1" lang="ja-JP" altLang="en-US" dirty="0">
                <a:solidFill>
                  <a:schemeClr val="tx1"/>
                </a:solidFill>
              </a:rPr>
              <a:t>発表者名</a:t>
            </a:r>
            <a:r>
              <a:rPr lang="ja-JP" altLang="en-US" dirty="0">
                <a:solidFill>
                  <a:schemeClr val="tx1"/>
                </a:solidFill>
              </a:rPr>
              <a:t>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43672" y="5687722"/>
            <a:ext cx="2952328" cy="8651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6569025" y="3189482"/>
            <a:ext cx="4639542" cy="1679678"/>
          </a:xfrm>
          <a:prstGeom prst="wedgeRectCallout">
            <a:avLst>
              <a:gd name="adj1" fmla="val -58375"/>
              <a:gd name="adj2" fmla="val 94346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54182" y="836712"/>
            <a:ext cx="49543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開示すべき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がある場合は、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以下のように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ポスターの最後に記載してください。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各項目については、公益社団法人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日本薬剤学会　利益相反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(COI)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マネジメントに関する規程を参考にしてください。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16080" y="3211721"/>
            <a:ext cx="43924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利益相反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(COI)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</a:p>
          <a:p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発表内容に関連し，発表者の過去１年間の利益相反関係にある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企業などは以下のとおりです。</a:t>
            </a:r>
          </a:p>
          <a:p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講演料：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製薬、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製薬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原稿料：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製薬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奨学寄付金：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製薬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143672" y="5750966"/>
            <a:ext cx="29523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00" dirty="0">
                <a:latin typeface="+mj-ea"/>
                <a:ea typeface="+mj-ea"/>
              </a:rPr>
              <a:t>利益相反</a:t>
            </a:r>
            <a:r>
              <a:rPr lang="en-US" altLang="ja-JP" sz="700" dirty="0">
                <a:latin typeface="+mj-ea"/>
                <a:ea typeface="+mj-ea"/>
              </a:rPr>
              <a:t>(COI)</a:t>
            </a:r>
            <a:r>
              <a:rPr lang="ja-JP" altLang="en-US" sz="700" dirty="0">
                <a:latin typeface="+mj-ea"/>
                <a:ea typeface="+mj-ea"/>
              </a:rPr>
              <a:t>開示</a:t>
            </a:r>
          </a:p>
          <a:p>
            <a:r>
              <a:rPr lang="ja-JP" altLang="en-US" sz="700" dirty="0">
                <a:latin typeface="+mj-ea"/>
                <a:ea typeface="+mj-ea"/>
              </a:rPr>
              <a:t>発表内容に関連し，発表者の過去１年間の利益相反関係にある企業などは以下のとおりです。</a:t>
            </a:r>
          </a:p>
          <a:p>
            <a:r>
              <a:rPr lang="ja-JP" altLang="en-US" sz="700" dirty="0">
                <a:latin typeface="+mj-ea"/>
                <a:ea typeface="+mj-ea"/>
              </a:rPr>
              <a:t>講演料：　</a:t>
            </a:r>
            <a:r>
              <a:rPr lang="en-US" altLang="ja-JP" sz="700" dirty="0">
                <a:latin typeface="+mj-ea"/>
                <a:ea typeface="+mj-ea"/>
              </a:rPr>
              <a:t>A</a:t>
            </a:r>
            <a:r>
              <a:rPr lang="ja-JP" altLang="en-US" sz="700" dirty="0">
                <a:latin typeface="+mj-ea"/>
                <a:ea typeface="+mj-ea"/>
              </a:rPr>
              <a:t>製薬、</a:t>
            </a:r>
            <a:r>
              <a:rPr lang="en-US" altLang="ja-JP" sz="700" dirty="0">
                <a:latin typeface="+mj-ea"/>
                <a:ea typeface="+mj-ea"/>
              </a:rPr>
              <a:t>B</a:t>
            </a:r>
            <a:r>
              <a:rPr lang="ja-JP" altLang="en-US" sz="700" dirty="0">
                <a:latin typeface="+mj-ea"/>
                <a:ea typeface="+mj-ea"/>
              </a:rPr>
              <a:t>製薬</a:t>
            </a:r>
          </a:p>
          <a:p>
            <a:r>
              <a:rPr lang="ja-JP" altLang="en-US" sz="700" dirty="0">
                <a:latin typeface="+mj-ea"/>
                <a:ea typeface="+mj-ea"/>
              </a:rPr>
              <a:t>原稿料：　</a:t>
            </a:r>
            <a:r>
              <a:rPr lang="en-US" altLang="ja-JP" sz="700" dirty="0">
                <a:latin typeface="+mj-ea"/>
                <a:ea typeface="+mj-ea"/>
              </a:rPr>
              <a:t>C</a:t>
            </a:r>
            <a:r>
              <a:rPr lang="ja-JP" altLang="en-US" sz="700" dirty="0">
                <a:latin typeface="+mj-ea"/>
                <a:ea typeface="+mj-ea"/>
              </a:rPr>
              <a:t>製薬</a:t>
            </a:r>
          </a:p>
          <a:p>
            <a:r>
              <a:rPr lang="ja-JP" altLang="en-US" sz="700" dirty="0">
                <a:latin typeface="+mj-ea"/>
                <a:ea typeface="+mj-ea"/>
              </a:rPr>
              <a:t>奨学寄付金：　</a:t>
            </a:r>
            <a:r>
              <a:rPr lang="en-US" altLang="ja-JP" sz="700" dirty="0">
                <a:latin typeface="+mj-ea"/>
                <a:ea typeface="+mj-ea"/>
              </a:rPr>
              <a:t>D</a:t>
            </a:r>
            <a:r>
              <a:rPr lang="ja-JP" altLang="en-US" sz="700" dirty="0">
                <a:latin typeface="+mj-ea"/>
                <a:ea typeface="+mj-ea"/>
              </a:rPr>
              <a:t>製薬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D085C6-6E62-4D32-92CE-3EEDE822421B}"/>
              </a:ext>
            </a:extLst>
          </p:cNvPr>
          <p:cNvSpPr txBox="1"/>
          <p:nvPr/>
        </p:nvSpPr>
        <p:spPr>
          <a:xfrm>
            <a:off x="6170756" y="5767788"/>
            <a:ext cx="3960441" cy="785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>
              <a:lnSpc>
                <a:spcPts val="3000"/>
              </a:lnSpc>
            </a:pPr>
            <a:r>
              <a:rPr lang="ja-JP" altLang="en-US" sz="900" dirty="0">
                <a:latin typeface="+mn-ea"/>
                <a:ea typeface="+mn-ea"/>
                <a:cs typeface="Meiryo UI" panose="020B0604030504040204" pitchFamily="50" charset="-128"/>
              </a:rPr>
              <a:t>利益相反</a:t>
            </a:r>
            <a:r>
              <a:rPr lang="en-US" altLang="ja-JP" sz="900" dirty="0">
                <a:latin typeface="+mn-ea"/>
                <a:ea typeface="+mn-ea"/>
                <a:cs typeface="Meiryo UI" panose="020B0604030504040204" pitchFamily="50" charset="-128"/>
              </a:rPr>
              <a:t>(COI)</a:t>
            </a:r>
            <a:r>
              <a:rPr lang="ja-JP" altLang="en-US" sz="900" dirty="0">
                <a:latin typeface="+mn-ea"/>
                <a:ea typeface="+mn-ea"/>
                <a:cs typeface="Meiryo UI" panose="020B0604030504040204" pitchFamily="50" charset="-128"/>
              </a:rPr>
              <a:t>開示</a:t>
            </a:r>
          </a:p>
          <a:p>
            <a:pPr marL="266700">
              <a:lnSpc>
                <a:spcPts val="3000"/>
              </a:lnSpc>
            </a:pPr>
            <a:r>
              <a:rPr lang="ja-JP" altLang="ja-JP" sz="900" kern="100" dirty="0">
                <a:latin typeface="+mn-ea"/>
                <a:ea typeface="+mn-ea"/>
                <a:cs typeface="メイリオ" panose="020B0604030504040204" pitchFamily="50" charset="-128"/>
              </a:rPr>
              <a:t>発表内容に関連し</a:t>
            </a:r>
            <a:r>
              <a:rPr lang="ja-JP" altLang="en-US" sz="900" kern="100" dirty="0">
                <a:latin typeface="+mn-ea"/>
                <a:ea typeface="+mn-ea"/>
                <a:cs typeface="メイリオ" panose="020B0604030504040204" pitchFamily="50" charset="-128"/>
              </a:rPr>
              <a:t>、</a:t>
            </a:r>
            <a:r>
              <a:rPr lang="ja-JP" altLang="ja-JP" sz="900" kern="100" dirty="0">
                <a:latin typeface="+mn-ea"/>
                <a:ea typeface="+mn-ea"/>
                <a:cs typeface="メイリオ" panose="020B0604030504040204" pitchFamily="50" charset="-128"/>
              </a:rPr>
              <a:t>過去１年間</a:t>
            </a:r>
            <a:r>
              <a:rPr lang="ja-JP" altLang="en-US" sz="900" kern="100" dirty="0">
                <a:latin typeface="+mn-ea"/>
                <a:ea typeface="+mn-ea"/>
                <a:cs typeface="メイリオ" panose="020B0604030504040204" pitchFamily="50" charset="-128"/>
              </a:rPr>
              <a:t>、</a:t>
            </a:r>
            <a:r>
              <a:rPr lang="ja-JP" altLang="ja-JP" sz="900" kern="100" dirty="0">
                <a:latin typeface="+mn-ea"/>
                <a:ea typeface="+mn-ea"/>
                <a:cs typeface="メイリオ" panose="020B0604030504040204" pitchFamily="50" charset="-128"/>
              </a:rPr>
              <a:t>開示すべき利益相反はありません</a:t>
            </a:r>
            <a:r>
              <a:rPr lang="ja-JP" altLang="en-US" sz="900" kern="100" dirty="0">
                <a:latin typeface="ＭＳ Ｐゴシック" panose="020B0600070205080204" pitchFamily="50" charset="-128"/>
                <a:cs typeface="メイリオ" panose="020B0604030504040204" pitchFamily="50" charset="-128"/>
              </a:rPr>
              <a:t>。</a:t>
            </a:r>
            <a:endParaRPr lang="ja-JP" altLang="ja-JP" sz="900" kern="100" dirty="0">
              <a:latin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EBB94A2-3976-4654-99A7-3076280A63B8}"/>
              </a:ext>
            </a:extLst>
          </p:cNvPr>
          <p:cNvSpPr txBox="1"/>
          <p:nvPr/>
        </p:nvSpPr>
        <p:spPr>
          <a:xfrm>
            <a:off x="6552696" y="5552343"/>
            <a:ext cx="3647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+mj-ea"/>
                <a:ea typeface="+mj-ea"/>
              </a:rPr>
              <a:t>開示すべき</a:t>
            </a:r>
            <a:r>
              <a:rPr lang="en-US" altLang="ja-JP" sz="1100" b="1" dirty="0">
                <a:latin typeface="+mj-ea"/>
                <a:ea typeface="+mj-ea"/>
              </a:rPr>
              <a:t>COI</a:t>
            </a:r>
            <a:r>
              <a:rPr lang="ja-JP" altLang="en-US" sz="1100" b="1" dirty="0">
                <a:latin typeface="+mj-ea"/>
                <a:ea typeface="+mj-ea"/>
              </a:rPr>
              <a:t>がない場合は以下のように表示ください。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38113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2019-03-20T06:16:08Z</dcterms:created>
  <dcterms:modified xsi:type="dcterms:W3CDTF">2021-12-13T07:28:48Z</dcterms:modified>
</cp:coreProperties>
</file>