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2" r:id="rId2"/>
  </p:sldIdLst>
  <p:sldSz cx="12192000" cy="6858000"/>
  <p:notesSz cx="6735763" cy="98663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81" d="100"/>
          <a:sy n="81" d="100"/>
        </p:scale>
        <p:origin x="126" y="33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mashita Keiji" userId="ea52071f40e35fdf" providerId="LiveId" clId="{C5C38471-BFEB-4BA4-BCBC-4C401130622F}"/>
    <pc:docChg chg="modSld modMainMaster modNotesMaster">
      <pc:chgData name="Yamashita Keiji" userId="ea52071f40e35fdf" providerId="LiveId" clId="{C5C38471-BFEB-4BA4-BCBC-4C401130622F}" dt="2021-12-13T07:31:18.893" v="39" actId="1076"/>
      <pc:docMkLst>
        <pc:docMk/>
      </pc:docMkLst>
      <pc:sldChg chg="modSp mod modNotes">
        <pc:chgData name="Yamashita Keiji" userId="ea52071f40e35fdf" providerId="LiveId" clId="{C5C38471-BFEB-4BA4-BCBC-4C401130622F}" dt="2021-12-13T07:31:18.893" v="39" actId="1076"/>
        <pc:sldMkLst>
          <pc:docMk/>
          <pc:sldMk cId="0" sldId="262"/>
        </pc:sldMkLst>
        <pc:spChg chg="mod">
          <ac:chgData name="Yamashita Keiji" userId="ea52071f40e35fdf" providerId="LiveId" clId="{C5C38471-BFEB-4BA4-BCBC-4C401130622F}" dt="2021-12-13T07:30:46.759" v="38" actId="14100"/>
          <ac:spMkLst>
            <pc:docMk/>
            <pc:sldMk cId="0" sldId="262"/>
            <ac:spMk id="7" creationId="{26D93593-E2D9-4E63-8FB0-4441DEC2C082}"/>
          </ac:spMkLst>
        </pc:spChg>
        <pc:spChg chg="mod">
          <ac:chgData name="Yamashita Keiji" userId="ea52071f40e35fdf" providerId="LiveId" clId="{C5C38471-BFEB-4BA4-BCBC-4C401130622F}" dt="2021-12-13T07:29:35.567" v="18"/>
          <ac:spMkLst>
            <pc:docMk/>
            <pc:sldMk cId="0" sldId="262"/>
            <ac:spMk id="8" creationId="{7F7CBB64-9617-4B3D-BD5A-746B8A3DC670}"/>
          </ac:spMkLst>
        </pc:spChg>
        <pc:spChg chg="mod">
          <ac:chgData name="Yamashita Keiji" userId="ea52071f40e35fdf" providerId="LiveId" clId="{C5C38471-BFEB-4BA4-BCBC-4C401130622F}" dt="2021-12-13T07:30:31.519" v="36" actId="20577"/>
          <ac:spMkLst>
            <pc:docMk/>
            <pc:sldMk cId="0" sldId="262"/>
            <ac:spMk id="15361" creationId="{B15082CE-FAFC-43BD-B2CB-7A38D9032535}"/>
          </ac:spMkLst>
        </pc:spChg>
        <pc:spChg chg="mod">
          <ac:chgData name="Yamashita Keiji" userId="ea52071f40e35fdf" providerId="LiveId" clId="{C5C38471-BFEB-4BA4-BCBC-4C401130622F}" dt="2021-12-13T07:29:46.870" v="20" actId="14100"/>
          <ac:spMkLst>
            <pc:docMk/>
            <pc:sldMk cId="0" sldId="262"/>
            <ac:spMk id="15362" creationId="{C8AD9855-70FF-4B1C-A2FB-4129A9BC3283}"/>
          </ac:spMkLst>
        </pc:spChg>
        <pc:spChg chg="mod">
          <ac:chgData name="Yamashita Keiji" userId="ea52071f40e35fdf" providerId="LiveId" clId="{C5C38471-BFEB-4BA4-BCBC-4C401130622F}" dt="2021-12-13T07:30:22.254" v="30" actId="14100"/>
          <ac:spMkLst>
            <pc:docMk/>
            <pc:sldMk cId="0" sldId="262"/>
            <ac:spMk id="15363" creationId="{92BCE901-1268-4C50-AF14-78010BD47F3E}"/>
          </ac:spMkLst>
        </pc:spChg>
        <pc:spChg chg="mod">
          <ac:chgData name="Yamashita Keiji" userId="ea52071f40e35fdf" providerId="LiveId" clId="{C5C38471-BFEB-4BA4-BCBC-4C401130622F}" dt="2021-12-13T07:29:35.567" v="18"/>
          <ac:spMkLst>
            <pc:docMk/>
            <pc:sldMk cId="0" sldId="262"/>
            <ac:spMk id="15364" creationId="{13C82A18-F15D-4D10-A476-F916691DBEBE}"/>
          </ac:spMkLst>
        </pc:spChg>
        <pc:spChg chg="mod">
          <ac:chgData name="Yamashita Keiji" userId="ea52071f40e35fdf" providerId="LiveId" clId="{C5C38471-BFEB-4BA4-BCBC-4C401130622F}" dt="2021-12-13T07:31:18.893" v="39" actId="1076"/>
          <ac:spMkLst>
            <pc:docMk/>
            <pc:sldMk cId="0" sldId="262"/>
            <ac:spMk id="15365" creationId="{9CF7945E-775D-4933-B5D0-DF8718EAF9CA}"/>
          </ac:spMkLst>
        </pc:spChg>
      </pc:sldChg>
      <pc:sldMasterChg chg="modSp modSldLayout">
        <pc:chgData name="Yamashita Keiji" userId="ea52071f40e35fdf" providerId="LiveId" clId="{C5C38471-BFEB-4BA4-BCBC-4C401130622F}" dt="2021-12-13T07:29:35.567" v="18"/>
        <pc:sldMasterMkLst>
          <pc:docMk/>
          <pc:sldMasterMk cId="0" sldId="2147483648"/>
        </pc:sldMasterMkLst>
        <pc:spChg chg="mod">
          <ac:chgData name="Yamashita Keiji" userId="ea52071f40e35fdf" providerId="LiveId" clId="{C5C38471-BFEB-4BA4-BCBC-4C401130622F}" dt="2021-12-13T07:29:35.567" v="18"/>
          <ac:spMkLst>
            <pc:docMk/>
            <pc:sldMasterMk cId="0" sldId="2147483648"/>
            <ac:spMk id="1026" creationId="{76169CB9-12E7-4E5F-9AA6-7C7CA6732517}"/>
          </ac:spMkLst>
        </pc:spChg>
        <pc:spChg chg="mod">
          <ac:chgData name="Yamashita Keiji" userId="ea52071f40e35fdf" providerId="LiveId" clId="{C5C38471-BFEB-4BA4-BCBC-4C401130622F}" dt="2021-12-13T07:29:35.567" v="18"/>
          <ac:spMkLst>
            <pc:docMk/>
            <pc:sldMasterMk cId="0" sldId="2147483648"/>
            <ac:spMk id="1027" creationId="{BCC67F13-B149-4A23-801C-061A2C9BD9AC}"/>
          </ac:spMkLst>
        </pc:spChg>
        <pc:spChg chg="mod">
          <ac:chgData name="Yamashita Keiji" userId="ea52071f40e35fdf" providerId="LiveId" clId="{C5C38471-BFEB-4BA4-BCBC-4C401130622F}" dt="2021-12-13T07:29:35.567" v="18"/>
          <ac:spMkLst>
            <pc:docMk/>
            <pc:sldMasterMk cId="0" sldId="2147483648"/>
            <ac:spMk id="1028" creationId="{832C0BC1-4424-4716-8106-165EAE2CA5DB}"/>
          </ac:spMkLst>
        </pc:spChg>
        <pc:spChg chg="mod">
          <ac:chgData name="Yamashita Keiji" userId="ea52071f40e35fdf" providerId="LiveId" clId="{C5C38471-BFEB-4BA4-BCBC-4C401130622F}" dt="2021-12-13T07:29:35.567" v="18"/>
          <ac:spMkLst>
            <pc:docMk/>
            <pc:sldMasterMk cId="0" sldId="2147483648"/>
            <ac:spMk id="1029" creationId="{0886F3E0-7558-474E-9B74-A096AA554068}"/>
          </ac:spMkLst>
        </pc:spChg>
        <pc:spChg chg="mod">
          <ac:chgData name="Yamashita Keiji" userId="ea52071f40e35fdf" providerId="LiveId" clId="{C5C38471-BFEB-4BA4-BCBC-4C401130622F}" dt="2021-12-13T07:29:35.567" v="18"/>
          <ac:spMkLst>
            <pc:docMk/>
            <pc:sldMasterMk cId="0" sldId="2147483648"/>
            <ac:spMk id="1030" creationId="{7331E5D6-565B-454B-BA5F-2A5793CF588A}"/>
          </ac:spMkLst>
        </pc:spChg>
        <pc:sldLayoutChg chg="modSp">
          <pc:chgData name="Yamashita Keiji" userId="ea52071f40e35fdf" providerId="LiveId" clId="{C5C38471-BFEB-4BA4-BCBC-4C401130622F}" dt="2021-12-13T07:29:35.567" v="18"/>
          <pc:sldLayoutMkLst>
            <pc:docMk/>
            <pc:sldMasterMk cId="0" sldId="2147483648"/>
            <pc:sldLayoutMk cId="3961567491" sldId="2147483649"/>
          </pc:sldLayoutMkLst>
          <pc:spChg chg="mod">
            <ac:chgData name="Yamashita Keiji" userId="ea52071f40e35fdf" providerId="LiveId" clId="{C5C38471-BFEB-4BA4-BCBC-4C401130622F}" dt="2021-12-13T07:29:35.567" v="18"/>
            <ac:spMkLst>
              <pc:docMk/>
              <pc:sldMasterMk cId="0" sldId="2147483648"/>
              <pc:sldLayoutMk cId="3961567491" sldId="2147483649"/>
              <ac:spMk id="2" creationId="{00000000-0000-0000-0000-000000000000}"/>
            </ac:spMkLst>
          </pc:spChg>
          <pc:spChg chg="mod">
            <ac:chgData name="Yamashita Keiji" userId="ea52071f40e35fdf" providerId="LiveId" clId="{C5C38471-BFEB-4BA4-BCBC-4C401130622F}" dt="2021-12-13T07:29:35.567" v="18"/>
            <ac:spMkLst>
              <pc:docMk/>
              <pc:sldMasterMk cId="0" sldId="2147483648"/>
              <pc:sldLayoutMk cId="3961567491" sldId="2147483649"/>
              <ac:spMk id="3" creationId="{00000000-0000-0000-0000-000000000000}"/>
            </ac:spMkLst>
          </pc:spChg>
        </pc:sldLayoutChg>
        <pc:sldLayoutChg chg="modSp">
          <pc:chgData name="Yamashita Keiji" userId="ea52071f40e35fdf" providerId="LiveId" clId="{C5C38471-BFEB-4BA4-BCBC-4C401130622F}" dt="2021-12-13T07:29:35.567" v="18"/>
          <pc:sldLayoutMkLst>
            <pc:docMk/>
            <pc:sldMasterMk cId="0" sldId="2147483648"/>
            <pc:sldLayoutMk cId="962203573" sldId="2147483651"/>
          </pc:sldLayoutMkLst>
          <pc:spChg chg="mod">
            <ac:chgData name="Yamashita Keiji" userId="ea52071f40e35fdf" providerId="LiveId" clId="{C5C38471-BFEB-4BA4-BCBC-4C401130622F}" dt="2021-12-13T07:29:35.567" v="18"/>
            <ac:spMkLst>
              <pc:docMk/>
              <pc:sldMasterMk cId="0" sldId="2147483648"/>
              <pc:sldLayoutMk cId="962203573" sldId="2147483651"/>
              <ac:spMk id="2" creationId="{00000000-0000-0000-0000-000000000000}"/>
            </ac:spMkLst>
          </pc:spChg>
          <pc:spChg chg="mod">
            <ac:chgData name="Yamashita Keiji" userId="ea52071f40e35fdf" providerId="LiveId" clId="{C5C38471-BFEB-4BA4-BCBC-4C401130622F}" dt="2021-12-13T07:29:35.567" v="18"/>
            <ac:spMkLst>
              <pc:docMk/>
              <pc:sldMasterMk cId="0" sldId="2147483648"/>
              <pc:sldLayoutMk cId="962203573" sldId="2147483651"/>
              <ac:spMk id="3" creationId="{00000000-0000-0000-0000-000000000000}"/>
            </ac:spMkLst>
          </pc:spChg>
        </pc:sldLayoutChg>
        <pc:sldLayoutChg chg="modSp">
          <pc:chgData name="Yamashita Keiji" userId="ea52071f40e35fdf" providerId="LiveId" clId="{C5C38471-BFEB-4BA4-BCBC-4C401130622F}" dt="2021-12-13T07:29:35.567" v="18"/>
          <pc:sldLayoutMkLst>
            <pc:docMk/>
            <pc:sldMasterMk cId="0" sldId="2147483648"/>
            <pc:sldLayoutMk cId="2017231715" sldId="2147483652"/>
          </pc:sldLayoutMkLst>
          <pc:spChg chg="mod">
            <ac:chgData name="Yamashita Keiji" userId="ea52071f40e35fdf" providerId="LiveId" clId="{C5C38471-BFEB-4BA4-BCBC-4C401130622F}" dt="2021-12-13T07:29:35.567" v="18"/>
            <ac:spMkLst>
              <pc:docMk/>
              <pc:sldMasterMk cId="0" sldId="2147483648"/>
              <pc:sldLayoutMk cId="2017231715" sldId="2147483652"/>
              <ac:spMk id="3" creationId="{00000000-0000-0000-0000-000000000000}"/>
            </ac:spMkLst>
          </pc:spChg>
          <pc:spChg chg="mod">
            <ac:chgData name="Yamashita Keiji" userId="ea52071f40e35fdf" providerId="LiveId" clId="{C5C38471-BFEB-4BA4-BCBC-4C401130622F}" dt="2021-12-13T07:29:35.567" v="18"/>
            <ac:spMkLst>
              <pc:docMk/>
              <pc:sldMasterMk cId="0" sldId="2147483648"/>
              <pc:sldLayoutMk cId="2017231715" sldId="2147483652"/>
              <ac:spMk id="4" creationId="{00000000-0000-0000-0000-000000000000}"/>
            </ac:spMkLst>
          </pc:spChg>
        </pc:sldLayoutChg>
        <pc:sldLayoutChg chg="modSp">
          <pc:chgData name="Yamashita Keiji" userId="ea52071f40e35fdf" providerId="LiveId" clId="{C5C38471-BFEB-4BA4-BCBC-4C401130622F}" dt="2021-12-13T07:29:35.567" v="18"/>
          <pc:sldLayoutMkLst>
            <pc:docMk/>
            <pc:sldMasterMk cId="0" sldId="2147483648"/>
            <pc:sldLayoutMk cId="1546689479" sldId="2147483653"/>
          </pc:sldLayoutMkLst>
          <pc:spChg chg="mod">
            <ac:chgData name="Yamashita Keiji" userId="ea52071f40e35fdf" providerId="LiveId" clId="{C5C38471-BFEB-4BA4-BCBC-4C401130622F}" dt="2021-12-13T07:29:35.567" v="18"/>
            <ac:spMkLst>
              <pc:docMk/>
              <pc:sldMasterMk cId="0" sldId="2147483648"/>
              <pc:sldLayoutMk cId="1546689479" sldId="2147483653"/>
              <ac:spMk id="2" creationId="{00000000-0000-0000-0000-000000000000}"/>
            </ac:spMkLst>
          </pc:spChg>
          <pc:spChg chg="mod">
            <ac:chgData name="Yamashita Keiji" userId="ea52071f40e35fdf" providerId="LiveId" clId="{C5C38471-BFEB-4BA4-BCBC-4C401130622F}" dt="2021-12-13T07:29:35.567" v="18"/>
            <ac:spMkLst>
              <pc:docMk/>
              <pc:sldMasterMk cId="0" sldId="2147483648"/>
              <pc:sldLayoutMk cId="1546689479" sldId="2147483653"/>
              <ac:spMk id="3" creationId="{00000000-0000-0000-0000-000000000000}"/>
            </ac:spMkLst>
          </pc:spChg>
          <pc:spChg chg="mod">
            <ac:chgData name="Yamashita Keiji" userId="ea52071f40e35fdf" providerId="LiveId" clId="{C5C38471-BFEB-4BA4-BCBC-4C401130622F}" dt="2021-12-13T07:29:35.567" v="18"/>
            <ac:spMkLst>
              <pc:docMk/>
              <pc:sldMasterMk cId="0" sldId="2147483648"/>
              <pc:sldLayoutMk cId="1546689479" sldId="2147483653"/>
              <ac:spMk id="4" creationId="{00000000-0000-0000-0000-000000000000}"/>
            </ac:spMkLst>
          </pc:spChg>
          <pc:spChg chg="mod">
            <ac:chgData name="Yamashita Keiji" userId="ea52071f40e35fdf" providerId="LiveId" clId="{C5C38471-BFEB-4BA4-BCBC-4C401130622F}" dt="2021-12-13T07:29:35.567" v="18"/>
            <ac:spMkLst>
              <pc:docMk/>
              <pc:sldMasterMk cId="0" sldId="2147483648"/>
              <pc:sldLayoutMk cId="1546689479" sldId="2147483653"/>
              <ac:spMk id="5" creationId="{00000000-0000-0000-0000-000000000000}"/>
            </ac:spMkLst>
          </pc:spChg>
          <pc:spChg chg="mod">
            <ac:chgData name="Yamashita Keiji" userId="ea52071f40e35fdf" providerId="LiveId" clId="{C5C38471-BFEB-4BA4-BCBC-4C401130622F}" dt="2021-12-13T07:29:35.567" v="18"/>
            <ac:spMkLst>
              <pc:docMk/>
              <pc:sldMasterMk cId="0" sldId="2147483648"/>
              <pc:sldLayoutMk cId="1546689479" sldId="2147483653"/>
              <ac:spMk id="6" creationId="{00000000-0000-0000-0000-000000000000}"/>
            </ac:spMkLst>
          </pc:spChg>
        </pc:sldLayoutChg>
        <pc:sldLayoutChg chg="modSp">
          <pc:chgData name="Yamashita Keiji" userId="ea52071f40e35fdf" providerId="LiveId" clId="{C5C38471-BFEB-4BA4-BCBC-4C401130622F}" dt="2021-12-13T07:29:35.567" v="18"/>
          <pc:sldLayoutMkLst>
            <pc:docMk/>
            <pc:sldMasterMk cId="0" sldId="2147483648"/>
            <pc:sldLayoutMk cId="52342521" sldId="2147483656"/>
          </pc:sldLayoutMkLst>
          <pc:spChg chg="mod">
            <ac:chgData name="Yamashita Keiji" userId="ea52071f40e35fdf" providerId="LiveId" clId="{C5C38471-BFEB-4BA4-BCBC-4C401130622F}" dt="2021-12-13T07:29:35.567" v="18"/>
            <ac:spMkLst>
              <pc:docMk/>
              <pc:sldMasterMk cId="0" sldId="2147483648"/>
              <pc:sldLayoutMk cId="52342521" sldId="2147483656"/>
              <ac:spMk id="2" creationId="{00000000-0000-0000-0000-000000000000}"/>
            </ac:spMkLst>
          </pc:spChg>
          <pc:spChg chg="mod">
            <ac:chgData name="Yamashita Keiji" userId="ea52071f40e35fdf" providerId="LiveId" clId="{C5C38471-BFEB-4BA4-BCBC-4C401130622F}" dt="2021-12-13T07:29:35.567" v="18"/>
            <ac:spMkLst>
              <pc:docMk/>
              <pc:sldMasterMk cId="0" sldId="2147483648"/>
              <pc:sldLayoutMk cId="52342521" sldId="2147483656"/>
              <ac:spMk id="3" creationId="{00000000-0000-0000-0000-000000000000}"/>
            </ac:spMkLst>
          </pc:spChg>
          <pc:spChg chg="mod">
            <ac:chgData name="Yamashita Keiji" userId="ea52071f40e35fdf" providerId="LiveId" clId="{C5C38471-BFEB-4BA4-BCBC-4C401130622F}" dt="2021-12-13T07:29:35.567" v="18"/>
            <ac:spMkLst>
              <pc:docMk/>
              <pc:sldMasterMk cId="0" sldId="2147483648"/>
              <pc:sldLayoutMk cId="52342521" sldId="2147483656"/>
              <ac:spMk id="4" creationId="{00000000-0000-0000-0000-000000000000}"/>
            </ac:spMkLst>
          </pc:spChg>
        </pc:sldLayoutChg>
        <pc:sldLayoutChg chg="modSp">
          <pc:chgData name="Yamashita Keiji" userId="ea52071f40e35fdf" providerId="LiveId" clId="{C5C38471-BFEB-4BA4-BCBC-4C401130622F}" dt="2021-12-13T07:29:35.567" v="18"/>
          <pc:sldLayoutMkLst>
            <pc:docMk/>
            <pc:sldMasterMk cId="0" sldId="2147483648"/>
            <pc:sldLayoutMk cId="3651463660" sldId="2147483657"/>
          </pc:sldLayoutMkLst>
          <pc:spChg chg="mod">
            <ac:chgData name="Yamashita Keiji" userId="ea52071f40e35fdf" providerId="LiveId" clId="{C5C38471-BFEB-4BA4-BCBC-4C401130622F}" dt="2021-12-13T07:29:35.567" v="18"/>
            <ac:spMkLst>
              <pc:docMk/>
              <pc:sldMasterMk cId="0" sldId="2147483648"/>
              <pc:sldLayoutMk cId="3651463660" sldId="2147483657"/>
              <ac:spMk id="2" creationId="{00000000-0000-0000-0000-000000000000}"/>
            </ac:spMkLst>
          </pc:spChg>
          <pc:spChg chg="mod">
            <ac:chgData name="Yamashita Keiji" userId="ea52071f40e35fdf" providerId="LiveId" clId="{C5C38471-BFEB-4BA4-BCBC-4C401130622F}" dt="2021-12-13T07:29:35.567" v="18"/>
            <ac:spMkLst>
              <pc:docMk/>
              <pc:sldMasterMk cId="0" sldId="2147483648"/>
              <pc:sldLayoutMk cId="3651463660" sldId="2147483657"/>
              <ac:spMk id="3" creationId="{00000000-0000-0000-0000-000000000000}"/>
            </ac:spMkLst>
          </pc:spChg>
          <pc:spChg chg="mod">
            <ac:chgData name="Yamashita Keiji" userId="ea52071f40e35fdf" providerId="LiveId" clId="{C5C38471-BFEB-4BA4-BCBC-4C401130622F}" dt="2021-12-13T07:29:35.567" v="18"/>
            <ac:spMkLst>
              <pc:docMk/>
              <pc:sldMasterMk cId="0" sldId="2147483648"/>
              <pc:sldLayoutMk cId="3651463660" sldId="2147483657"/>
              <ac:spMk id="4" creationId="{00000000-0000-0000-0000-000000000000}"/>
            </ac:spMkLst>
          </pc:spChg>
        </pc:sldLayoutChg>
        <pc:sldLayoutChg chg="modSp">
          <pc:chgData name="Yamashita Keiji" userId="ea52071f40e35fdf" providerId="LiveId" clId="{C5C38471-BFEB-4BA4-BCBC-4C401130622F}" dt="2021-12-13T07:29:35.567" v="18"/>
          <pc:sldLayoutMkLst>
            <pc:docMk/>
            <pc:sldMasterMk cId="0" sldId="2147483648"/>
            <pc:sldLayoutMk cId="3200980057" sldId="2147483659"/>
          </pc:sldLayoutMkLst>
          <pc:spChg chg="mod">
            <ac:chgData name="Yamashita Keiji" userId="ea52071f40e35fdf" providerId="LiveId" clId="{C5C38471-BFEB-4BA4-BCBC-4C401130622F}" dt="2021-12-13T07:29:35.567" v="18"/>
            <ac:spMkLst>
              <pc:docMk/>
              <pc:sldMasterMk cId="0" sldId="2147483648"/>
              <pc:sldLayoutMk cId="3200980057" sldId="2147483659"/>
              <ac:spMk id="2" creationId="{00000000-0000-0000-0000-000000000000}"/>
            </ac:spMkLst>
          </pc:spChg>
          <pc:spChg chg="mod">
            <ac:chgData name="Yamashita Keiji" userId="ea52071f40e35fdf" providerId="LiveId" clId="{C5C38471-BFEB-4BA4-BCBC-4C401130622F}" dt="2021-12-13T07:29:35.567" v="18"/>
            <ac:spMkLst>
              <pc:docMk/>
              <pc:sldMasterMk cId="0" sldId="2147483648"/>
              <pc:sldLayoutMk cId="3200980057" sldId="2147483659"/>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A4B10E2-6336-42D3-8FBC-D272FD35A25C}"/>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7171" name="Rectangle 3">
            <a:extLst>
              <a:ext uri="{FF2B5EF4-FFF2-40B4-BE49-F238E27FC236}">
                <a16:creationId xmlns:a16="http://schemas.microsoft.com/office/drawing/2014/main" id="{A0DF4043-F35A-4943-9C99-AAEFCA6FB353}"/>
              </a:ext>
            </a:extLst>
          </p:cNvPr>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eaLnBrk="1" hangingPunct="1">
              <a:defRPr kumimoji="0" sz="1200">
                <a:latin typeface="Times New Roman" pitchFamily="18" charset="0"/>
                <a:ea typeface="+mn-ea"/>
                <a:cs typeface="+mn-cs"/>
              </a:defRPr>
            </a:lvl1pPr>
          </a:lstStyle>
          <a:p>
            <a:pPr>
              <a:defRPr/>
            </a:pPr>
            <a:endParaRPr lang="en-US" altLang="ja-JP"/>
          </a:p>
        </p:txBody>
      </p:sp>
      <p:sp>
        <p:nvSpPr>
          <p:cNvPr id="7172" name="Rectangle 4">
            <a:extLst>
              <a:ext uri="{FF2B5EF4-FFF2-40B4-BE49-F238E27FC236}">
                <a16:creationId xmlns:a16="http://schemas.microsoft.com/office/drawing/2014/main" id="{C46A24DC-B109-4B22-A264-B43D2F70C56E}"/>
              </a:ext>
            </a:extLst>
          </p:cNvPr>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7173" name="Rectangle 5">
            <a:extLst>
              <a:ext uri="{FF2B5EF4-FFF2-40B4-BE49-F238E27FC236}">
                <a16:creationId xmlns:a16="http://schemas.microsoft.com/office/drawing/2014/main" id="{D7CD8290-8DB0-488B-A3F3-D13F62CE1E7C}"/>
              </a:ext>
            </a:extLst>
          </p:cNvPr>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eaLnBrk="1" hangingPunct="1">
              <a:defRPr kumimoji="0" sz="1200">
                <a:ea typeface="ＭＳ Ｐゴシック" panose="020B0600070205080204" pitchFamily="50" charset="-128"/>
              </a:defRPr>
            </a:lvl1pPr>
          </a:lstStyle>
          <a:p>
            <a:pPr>
              <a:defRPr/>
            </a:pPr>
            <a:fld id="{C9C89D00-23A6-49D8-A970-4AD23D544BB1}"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EAA0130-079C-43F6-A46A-F26A77C7ACD4}"/>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6147" name="Rectangle 3">
            <a:extLst>
              <a:ext uri="{FF2B5EF4-FFF2-40B4-BE49-F238E27FC236}">
                <a16:creationId xmlns:a16="http://schemas.microsoft.com/office/drawing/2014/main" id="{D789AA14-BD63-4520-905D-1F55824A91F5}"/>
              </a:ext>
            </a:extLst>
          </p:cNvPr>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eaLnBrk="1" hangingPunct="1">
              <a:defRPr kumimoji="0" sz="1200">
                <a:latin typeface="Times New Roman" pitchFamily="18" charset="0"/>
                <a:ea typeface="+mn-ea"/>
                <a:cs typeface="+mn-cs"/>
              </a:defRPr>
            </a:lvl1pPr>
          </a:lstStyle>
          <a:p>
            <a:pPr>
              <a:defRPr/>
            </a:pPr>
            <a:endParaRPr lang="en-US" altLang="ja-JP"/>
          </a:p>
        </p:txBody>
      </p:sp>
      <p:sp>
        <p:nvSpPr>
          <p:cNvPr id="13316" name="Rectangle 4">
            <a:extLst>
              <a:ext uri="{FF2B5EF4-FFF2-40B4-BE49-F238E27FC236}">
                <a16:creationId xmlns:a16="http://schemas.microsoft.com/office/drawing/2014/main" id="{6701856E-0BE2-4B35-9DFE-3747E4A69D26}"/>
              </a:ext>
            </a:extLst>
          </p:cNvPr>
          <p:cNvSpPr>
            <a:spLocks noGrp="1" noRot="1" noChangeAspect="1" noChangeArrowheads="1" noTextEdit="1"/>
          </p:cNvSpPr>
          <p:nvPr>
            <p:ph type="sldImg" idx="2"/>
          </p:nvPr>
        </p:nvSpPr>
        <p:spPr bwMode="auto">
          <a:xfrm>
            <a:off x="79375" y="739775"/>
            <a:ext cx="65770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E61CAFD9-264F-4B10-BF77-73F8C0D5EA93}"/>
              </a:ext>
            </a:extLst>
          </p:cNvPr>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a:extLst>
              <a:ext uri="{FF2B5EF4-FFF2-40B4-BE49-F238E27FC236}">
                <a16:creationId xmlns:a16="http://schemas.microsoft.com/office/drawing/2014/main" id="{9EA73C78-CF2B-4D15-8ADA-A7BE8E5C2E78}"/>
              </a:ext>
            </a:extLst>
          </p:cNvPr>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eaLnBrk="1" hangingPunct="1">
              <a:defRPr kumimoji="0" sz="1200">
                <a:latin typeface="Times New Roman" pitchFamily="18" charset="0"/>
                <a:ea typeface="+mn-ea"/>
                <a:cs typeface="+mn-cs"/>
              </a:defRPr>
            </a:lvl1pPr>
          </a:lstStyle>
          <a:p>
            <a:pPr>
              <a:defRPr/>
            </a:pPr>
            <a:endParaRPr lang="en-US" altLang="ja-JP"/>
          </a:p>
        </p:txBody>
      </p:sp>
      <p:sp>
        <p:nvSpPr>
          <p:cNvPr id="6151" name="Rectangle 7">
            <a:extLst>
              <a:ext uri="{FF2B5EF4-FFF2-40B4-BE49-F238E27FC236}">
                <a16:creationId xmlns:a16="http://schemas.microsoft.com/office/drawing/2014/main" id="{63E889B0-E17E-4C2D-9A7F-557769388015}"/>
              </a:ext>
            </a:extLst>
          </p:cNvPr>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eaLnBrk="1" hangingPunct="1">
              <a:defRPr kumimoji="0" sz="1200">
                <a:ea typeface="ＭＳ Ｐゴシック" panose="020B0600070205080204" pitchFamily="50" charset="-128"/>
              </a:defRPr>
            </a:lvl1pPr>
          </a:lstStyle>
          <a:p>
            <a:pPr>
              <a:defRPr/>
            </a:pPr>
            <a:fld id="{16726924-2FB2-4C5D-921E-61AE5E15E26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99DBB201-CAB6-453B-A73A-DB0CC606BE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37931725" indent="-37474525">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9DFAB779-8B94-4776-9E60-9296E838EE31}" type="slidenum">
              <a:rPr kumimoji="0" lang="en-US" altLang="ja-JP" sz="1200" smtClean="0">
                <a:solidFill>
                  <a:srgbClr val="000000"/>
                </a:solidFill>
              </a:rPr>
              <a:pPr/>
              <a:t>1</a:t>
            </a:fld>
            <a:endParaRPr kumimoji="0" lang="en-US" altLang="ja-JP" sz="1200">
              <a:solidFill>
                <a:srgbClr val="000000"/>
              </a:solidFill>
            </a:endParaRPr>
          </a:p>
        </p:txBody>
      </p:sp>
      <p:sp>
        <p:nvSpPr>
          <p:cNvPr id="16386" name="Rectangle 2">
            <a:extLst>
              <a:ext uri="{FF2B5EF4-FFF2-40B4-BE49-F238E27FC236}">
                <a16:creationId xmlns:a16="http://schemas.microsoft.com/office/drawing/2014/main" id="{0473B889-9CAD-4997-9A38-1F359FE6F744}"/>
              </a:ext>
            </a:extLst>
          </p:cNvPr>
          <p:cNvSpPr>
            <a:spLocks noGrp="1" noRot="1" noChangeAspect="1" noChangeArrowheads="1" noTextEdit="1"/>
          </p:cNvSpPr>
          <p:nvPr>
            <p:ph type="sldImg"/>
          </p:nvPr>
        </p:nvSpPr>
        <p:spPr>
          <a:xfrm>
            <a:off x="79375" y="739775"/>
            <a:ext cx="6577013" cy="3700463"/>
          </a:xfrm>
          <a:ln/>
        </p:spPr>
      </p:sp>
      <p:sp>
        <p:nvSpPr>
          <p:cNvPr id="16387" name="Rectangle 3">
            <a:extLst>
              <a:ext uri="{FF2B5EF4-FFF2-40B4-BE49-F238E27FC236}">
                <a16:creationId xmlns:a16="http://schemas.microsoft.com/office/drawing/2014/main" id="{2C4EDEAD-DAB1-410B-83CD-49C8D32D4B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kumimoji="0" lang="ja-JP" altLang="en-US">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5FD198B6-72B5-495B-B88C-3A170E5A1E8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609854E-6FB1-48E5-A6E2-5B5C891CF4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4E99379-9672-40B1-B80E-30ED1CD2C735}"/>
              </a:ext>
            </a:extLst>
          </p:cNvPr>
          <p:cNvSpPr>
            <a:spLocks noGrp="1" noChangeArrowheads="1"/>
          </p:cNvSpPr>
          <p:nvPr>
            <p:ph type="sldNum" sz="quarter" idx="12"/>
          </p:nvPr>
        </p:nvSpPr>
        <p:spPr>
          <a:ln/>
        </p:spPr>
        <p:txBody>
          <a:bodyPr/>
          <a:lstStyle>
            <a:lvl1pPr>
              <a:defRPr/>
            </a:lvl1pPr>
          </a:lstStyle>
          <a:p>
            <a:pPr>
              <a:defRPr/>
            </a:pPr>
            <a:fld id="{0657605E-D8EA-4DF2-8ADB-DCA53C12FF0C}" type="slidenum">
              <a:rPr lang="en-US" altLang="ja-JP"/>
              <a:pPr>
                <a:defRPr/>
              </a:pPr>
              <a:t>‹#›</a:t>
            </a:fld>
            <a:endParaRPr lang="en-US" altLang="ja-JP"/>
          </a:p>
        </p:txBody>
      </p:sp>
    </p:spTree>
    <p:extLst>
      <p:ext uri="{BB962C8B-B14F-4D97-AF65-F5344CB8AC3E}">
        <p14:creationId xmlns:p14="http://schemas.microsoft.com/office/powerpoint/2010/main" val="396156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B3366DCE-600A-4640-B7F8-E9EA72965FA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BACCF803-CFDF-4223-B939-F8D35BF3DF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F4C2E6F7-6289-46F0-8E27-CFA413908B46}"/>
              </a:ext>
            </a:extLst>
          </p:cNvPr>
          <p:cNvSpPr>
            <a:spLocks noGrp="1" noChangeArrowheads="1"/>
          </p:cNvSpPr>
          <p:nvPr>
            <p:ph type="sldNum" sz="quarter" idx="12"/>
          </p:nvPr>
        </p:nvSpPr>
        <p:spPr>
          <a:ln/>
        </p:spPr>
        <p:txBody>
          <a:bodyPr/>
          <a:lstStyle>
            <a:lvl1pPr>
              <a:defRPr/>
            </a:lvl1pPr>
          </a:lstStyle>
          <a:p>
            <a:pPr>
              <a:defRPr/>
            </a:pPr>
            <a:fld id="{CE20FD1D-996E-4352-85FD-94709251E1E7}" type="slidenum">
              <a:rPr lang="en-US" altLang="ja-JP"/>
              <a:pPr>
                <a:defRPr/>
              </a:pPr>
              <a:t>‹#›</a:t>
            </a:fld>
            <a:endParaRPr lang="en-US" altLang="ja-JP"/>
          </a:p>
        </p:txBody>
      </p:sp>
    </p:spTree>
    <p:extLst>
      <p:ext uri="{BB962C8B-B14F-4D97-AF65-F5344CB8AC3E}">
        <p14:creationId xmlns:p14="http://schemas.microsoft.com/office/powerpoint/2010/main" val="400356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4DF059C9-4783-4BDA-87D5-B893E19D9A4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7CFE057-2A67-4177-8CAF-EE3AA8E8733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FCADC16-C368-451C-8DE0-334B1C2C5D0C}"/>
              </a:ext>
            </a:extLst>
          </p:cNvPr>
          <p:cNvSpPr>
            <a:spLocks noGrp="1" noChangeArrowheads="1"/>
          </p:cNvSpPr>
          <p:nvPr>
            <p:ph type="sldNum" sz="quarter" idx="12"/>
          </p:nvPr>
        </p:nvSpPr>
        <p:spPr>
          <a:ln/>
        </p:spPr>
        <p:txBody>
          <a:bodyPr/>
          <a:lstStyle>
            <a:lvl1pPr>
              <a:defRPr/>
            </a:lvl1pPr>
          </a:lstStyle>
          <a:p>
            <a:pPr>
              <a:defRPr/>
            </a:pPr>
            <a:fld id="{15CF694A-F142-4CE7-B3CC-C87B395C73E6}" type="slidenum">
              <a:rPr lang="en-US" altLang="ja-JP"/>
              <a:pPr>
                <a:defRPr/>
              </a:pPr>
              <a:t>‹#›</a:t>
            </a:fld>
            <a:endParaRPr lang="en-US" altLang="ja-JP"/>
          </a:p>
        </p:txBody>
      </p:sp>
    </p:spTree>
    <p:extLst>
      <p:ext uri="{BB962C8B-B14F-4D97-AF65-F5344CB8AC3E}">
        <p14:creationId xmlns:p14="http://schemas.microsoft.com/office/powerpoint/2010/main" val="3200980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FE65349B-58ED-4311-9444-6B0E537465E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341F7D2-3203-4E5F-B05C-8D001D4075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474A3CD-83F6-4CBC-A10C-E92BB2B717E4}"/>
              </a:ext>
            </a:extLst>
          </p:cNvPr>
          <p:cNvSpPr>
            <a:spLocks noGrp="1" noChangeArrowheads="1"/>
          </p:cNvSpPr>
          <p:nvPr>
            <p:ph type="sldNum" sz="quarter" idx="12"/>
          </p:nvPr>
        </p:nvSpPr>
        <p:spPr>
          <a:ln/>
        </p:spPr>
        <p:txBody>
          <a:bodyPr/>
          <a:lstStyle>
            <a:lvl1pPr>
              <a:defRPr/>
            </a:lvl1pPr>
          </a:lstStyle>
          <a:p>
            <a:pPr>
              <a:defRPr/>
            </a:pPr>
            <a:fld id="{D9488B4B-3FFE-4ACD-BCC6-FACC06FD6889}" type="slidenum">
              <a:rPr lang="en-US" altLang="ja-JP"/>
              <a:pPr>
                <a:defRPr/>
              </a:pPr>
              <a:t>‹#›</a:t>
            </a:fld>
            <a:endParaRPr lang="en-US" altLang="ja-JP"/>
          </a:p>
        </p:txBody>
      </p:sp>
    </p:spTree>
    <p:extLst>
      <p:ext uri="{BB962C8B-B14F-4D97-AF65-F5344CB8AC3E}">
        <p14:creationId xmlns:p14="http://schemas.microsoft.com/office/powerpoint/2010/main" val="339291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2AC51C1-8D00-4827-B5AA-87CB595E161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F49A48E-2ABE-4B38-954D-6951D7CDB2F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4040724-65B0-4C07-BA4E-E729B3DB8606}"/>
              </a:ext>
            </a:extLst>
          </p:cNvPr>
          <p:cNvSpPr>
            <a:spLocks noGrp="1" noChangeArrowheads="1"/>
          </p:cNvSpPr>
          <p:nvPr>
            <p:ph type="sldNum" sz="quarter" idx="12"/>
          </p:nvPr>
        </p:nvSpPr>
        <p:spPr>
          <a:ln/>
        </p:spPr>
        <p:txBody>
          <a:bodyPr/>
          <a:lstStyle>
            <a:lvl1pPr>
              <a:defRPr/>
            </a:lvl1pPr>
          </a:lstStyle>
          <a:p>
            <a:pPr>
              <a:defRPr/>
            </a:pPr>
            <a:fld id="{B8AFB49E-CC93-41ED-AD3F-2BFF43962539}" type="slidenum">
              <a:rPr lang="en-US" altLang="ja-JP"/>
              <a:pPr>
                <a:defRPr/>
              </a:pPr>
              <a:t>‹#›</a:t>
            </a:fld>
            <a:endParaRPr lang="en-US" altLang="ja-JP"/>
          </a:p>
        </p:txBody>
      </p:sp>
    </p:spTree>
    <p:extLst>
      <p:ext uri="{BB962C8B-B14F-4D97-AF65-F5344CB8AC3E}">
        <p14:creationId xmlns:p14="http://schemas.microsoft.com/office/powerpoint/2010/main" val="96220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BA270702-FDA7-4514-8026-128AA2D57C2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8F275AA5-185B-4D1D-A4EC-72C4EFE0DCF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41836179-8F0E-4FD8-B772-83331908FB2D}"/>
              </a:ext>
            </a:extLst>
          </p:cNvPr>
          <p:cNvSpPr>
            <a:spLocks noGrp="1" noChangeArrowheads="1"/>
          </p:cNvSpPr>
          <p:nvPr>
            <p:ph type="sldNum" sz="quarter" idx="12"/>
          </p:nvPr>
        </p:nvSpPr>
        <p:spPr>
          <a:ln/>
        </p:spPr>
        <p:txBody>
          <a:bodyPr/>
          <a:lstStyle>
            <a:lvl1pPr>
              <a:defRPr/>
            </a:lvl1pPr>
          </a:lstStyle>
          <a:p>
            <a:pPr>
              <a:defRPr/>
            </a:pPr>
            <a:fld id="{A2EA9D83-1D12-46CA-9256-519AFE0E8335}" type="slidenum">
              <a:rPr lang="en-US" altLang="ja-JP"/>
              <a:pPr>
                <a:defRPr/>
              </a:pPr>
              <a:t>‹#›</a:t>
            </a:fld>
            <a:endParaRPr lang="en-US" altLang="ja-JP"/>
          </a:p>
        </p:txBody>
      </p:sp>
    </p:spTree>
    <p:extLst>
      <p:ext uri="{BB962C8B-B14F-4D97-AF65-F5344CB8AC3E}">
        <p14:creationId xmlns:p14="http://schemas.microsoft.com/office/powerpoint/2010/main" val="201723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09ECCDA0-EE3A-4FA6-8314-C9062969CA8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ED206D25-6141-4FD2-8EE3-11EE41501E6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DD9A3E6F-EE9E-4FFF-9F56-4A53AF0FEABB}"/>
              </a:ext>
            </a:extLst>
          </p:cNvPr>
          <p:cNvSpPr>
            <a:spLocks noGrp="1" noChangeArrowheads="1"/>
          </p:cNvSpPr>
          <p:nvPr>
            <p:ph type="sldNum" sz="quarter" idx="12"/>
          </p:nvPr>
        </p:nvSpPr>
        <p:spPr>
          <a:ln/>
        </p:spPr>
        <p:txBody>
          <a:bodyPr/>
          <a:lstStyle>
            <a:lvl1pPr>
              <a:defRPr/>
            </a:lvl1pPr>
          </a:lstStyle>
          <a:p>
            <a:pPr>
              <a:defRPr/>
            </a:pPr>
            <a:fld id="{9129FB36-55B6-4721-83EE-3AAC61C755CE}" type="slidenum">
              <a:rPr lang="en-US" altLang="ja-JP"/>
              <a:pPr>
                <a:defRPr/>
              </a:pPr>
              <a:t>‹#›</a:t>
            </a:fld>
            <a:endParaRPr lang="en-US" altLang="ja-JP"/>
          </a:p>
        </p:txBody>
      </p:sp>
    </p:spTree>
    <p:extLst>
      <p:ext uri="{BB962C8B-B14F-4D97-AF65-F5344CB8AC3E}">
        <p14:creationId xmlns:p14="http://schemas.microsoft.com/office/powerpoint/2010/main" val="154668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664ED458-6F88-453C-B95E-C3299E7AD08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4C012E68-253D-4CB3-969A-7323E955E91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01A6CED3-69A4-4BC8-831C-E5CAF20EAE6C}"/>
              </a:ext>
            </a:extLst>
          </p:cNvPr>
          <p:cNvSpPr>
            <a:spLocks noGrp="1" noChangeArrowheads="1"/>
          </p:cNvSpPr>
          <p:nvPr>
            <p:ph type="sldNum" sz="quarter" idx="12"/>
          </p:nvPr>
        </p:nvSpPr>
        <p:spPr>
          <a:ln/>
        </p:spPr>
        <p:txBody>
          <a:bodyPr/>
          <a:lstStyle>
            <a:lvl1pPr>
              <a:defRPr/>
            </a:lvl1pPr>
          </a:lstStyle>
          <a:p>
            <a:pPr>
              <a:defRPr/>
            </a:pPr>
            <a:fld id="{5ADF90F4-B048-49F5-B35C-793F8BC78B28}" type="slidenum">
              <a:rPr lang="en-US" altLang="ja-JP"/>
              <a:pPr>
                <a:defRPr/>
              </a:pPr>
              <a:t>‹#›</a:t>
            </a:fld>
            <a:endParaRPr lang="en-US" altLang="ja-JP"/>
          </a:p>
        </p:txBody>
      </p:sp>
    </p:spTree>
    <p:extLst>
      <p:ext uri="{BB962C8B-B14F-4D97-AF65-F5344CB8AC3E}">
        <p14:creationId xmlns:p14="http://schemas.microsoft.com/office/powerpoint/2010/main" val="3875173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98AE9E5-4DEB-4D37-83A2-A27745EE0CA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A5ABA001-650E-486C-86A7-1654BF59F10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B563F93F-0D5A-481E-B99A-710B9A130E52}"/>
              </a:ext>
            </a:extLst>
          </p:cNvPr>
          <p:cNvSpPr>
            <a:spLocks noGrp="1" noChangeArrowheads="1"/>
          </p:cNvSpPr>
          <p:nvPr>
            <p:ph type="sldNum" sz="quarter" idx="12"/>
          </p:nvPr>
        </p:nvSpPr>
        <p:spPr>
          <a:ln/>
        </p:spPr>
        <p:txBody>
          <a:bodyPr/>
          <a:lstStyle>
            <a:lvl1pPr>
              <a:defRPr/>
            </a:lvl1pPr>
          </a:lstStyle>
          <a:p>
            <a:pPr>
              <a:defRPr/>
            </a:pPr>
            <a:fld id="{07133D5B-9AC0-4D55-9467-B2BF33E3DFF3}" type="slidenum">
              <a:rPr lang="en-US" altLang="ja-JP"/>
              <a:pPr>
                <a:defRPr/>
              </a:pPr>
              <a:t>‹#›</a:t>
            </a:fld>
            <a:endParaRPr lang="en-US" altLang="ja-JP"/>
          </a:p>
        </p:txBody>
      </p:sp>
    </p:spTree>
    <p:extLst>
      <p:ext uri="{BB962C8B-B14F-4D97-AF65-F5344CB8AC3E}">
        <p14:creationId xmlns:p14="http://schemas.microsoft.com/office/powerpoint/2010/main" val="246526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EBACB9C5-AF90-4461-9F63-025BCE144F9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737C331-A065-4ACC-B4D1-0B22D6ADD9D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24DC5FAD-B2C0-4EFA-8335-305610DD1AE4}"/>
              </a:ext>
            </a:extLst>
          </p:cNvPr>
          <p:cNvSpPr>
            <a:spLocks noGrp="1" noChangeArrowheads="1"/>
          </p:cNvSpPr>
          <p:nvPr>
            <p:ph type="sldNum" sz="quarter" idx="12"/>
          </p:nvPr>
        </p:nvSpPr>
        <p:spPr>
          <a:ln/>
        </p:spPr>
        <p:txBody>
          <a:bodyPr/>
          <a:lstStyle>
            <a:lvl1pPr>
              <a:defRPr/>
            </a:lvl1pPr>
          </a:lstStyle>
          <a:p>
            <a:pPr>
              <a:defRPr/>
            </a:pPr>
            <a:fld id="{E97426C6-86A2-4429-92E8-CC139BA69AFF}" type="slidenum">
              <a:rPr lang="en-US" altLang="ja-JP"/>
              <a:pPr>
                <a:defRPr/>
              </a:pPr>
              <a:t>‹#›</a:t>
            </a:fld>
            <a:endParaRPr lang="en-US" altLang="ja-JP"/>
          </a:p>
        </p:txBody>
      </p:sp>
    </p:spTree>
    <p:extLst>
      <p:ext uri="{BB962C8B-B14F-4D97-AF65-F5344CB8AC3E}">
        <p14:creationId xmlns:p14="http://schemas.microsoft.com/office/powerpoint/2010/main" val="52342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5EFE7E02-0328-4749-9475-0D21A74797B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C5048158-B614-4EDC-A449-FA7076206B6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179DCC3E-4E12-4DE2-9580-C7405508AC72}"/>
              </a:ext>
            </a:extLst>
          </p:cNvPr>
          <p:cNvSpPr>
            <a:spLocks noGrp="1" noChangeArrowheads="1"/>
          </p:cNvSpPr>
          <p:nvPr>
            <p:ph type="sldNum" sz="quarter" idx="12"/>
          </p:nvPr>
        </p:nvSpPr>
        <p:spPr>
          <a:ln/>
        </p:spPr>
        <p:txBody>
          <a:bodyPr/>
          <a:lstStyle>
            <a:lvl1pPr>
              <a:defRPr/>
            </a:lvl1pPr>
          </a:lstStyle>
          <a:p>
            <a:pPr>
              <a:defRPr/>
            </a:pPr>
            <a:fld id="{C8153033-B5CE-4C06-8A6F-D85D768D9582}" type="slidenum">
              <a:rPr lang="en-US" altLang="ja-JP"/>
              <a:pPr>
                <a:defRPr/>
              </a:pPr>
              <a:t>‹#›</a:t>
            </a:fld>
            <a:endParaRPr lang="en-US" altLang="ja-JP"/>
          </a:p>
        </p:txBody>
      </p:sp>
    </p:spTree>
    <p:extLst>
      <p:ext uri="{BB962C8B-B14F-4D97-AF65-F5344CB8AC3E}">
        <p14:creationId xmlns:p14="http://schemas.microsoft.com/office/powerpoint/2010/main" val="3651463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6169CB9-12E7-4E5F-9AA6-7C7CA6732517}"/>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a:extLst>
              <a:ext uri="{FF2B5EF4-FFF2-40B4-BE49-F238E27FC236}">
                <a16:creationId xmlns:a16="http://schemas.microsoft.com/office/drawing/2014/main" id="{BCC67F13-B149-4A23-801C-061A2C9BD9AC}"/>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a:extLst>
              <a:ext uri="{FF2B5EF4-FFF2-40B4-BE49-F238E27FC236}">
                <a16:creationId xmlns:a16="http://schemas.microsoft.com/office/drawing/2014/main" id="{832C0BC1-4424-4716-8106-165EAE2CA5DB}"/>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400">
                <a:latin typeface="Times New Roman" pitchFamily="18" charset="0"/>
                <a:ea typeface="ＭＳ Ｐゴシック" charset="-128"/>
                <a:cs typeface="+mn-cs"/>
              </a:defRPr>
            </a:lvl1pPr>
          </a:lstStyle>
          <a:p>
            <a:pPr>
              <a:defRPr/>
            </a:pPr>
            <a:endParaRPr lang="en-US" altLang="ja-JP"/>
          </a:p>
        </p:txBody>
      </p:sp>
      <p:sp>
        <p:nvSpPr>
          <p:cNvPr id="1029" name="Rectangle 5">
            <a:extLst>
              <a:ext uri="{FF2B5EF4-FFF2-40B4-BE49-F238E27FC236}">
                <a16:creationId xmlns:a16="http://schemas.microsoft.com/office/drawing/2014/main" id="{0886F3E0-7558-474E-9B74-A096AA554068}"/>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400">
                <a:latin typeface="Times New Roman" pitchFamily="18" charset="0"/>
                <a:ea typeface="ＭＳ Ｐゴシック" charset="-128"/>
                <a:cs typeface="+mn-cs"/>
              </a:defRPr>
            </a:lvl1pPr>
          </a:lstStyle>
          <a:p>
            <a:pPr>
              <a:defRPr/>
            </a:pPr>
            <a:endParaRPr lang="en-US" altLang="ja-JP"/>
          </a:p>
        </p:txBody>
      </p:sp>
      <p:sp>
        <p:nvSpPr>
          <p:cNvPr id="1030" name="Rectangle 6">
            <a:extLst>
              <a:ext uri="{FF2B5EF4-FFF2-40B4-BE49-F238E27FC236}">
                <a16:creationId xmlns:a16="http://schemas.microsoft.com/office/drawing/2014/main" id="{7331E5D6-565B-454B-BA5F-2A5793CF588A}"/>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a:ea typeface="ＭＳ Ｐゴシック" panose="020B0600070205080204" pitchFamily="50" charset="-128"/>
              </a:defRPr>
            </a:lvl1pPr>
          </a:lstStyle>
          <a:p>
            <a:pPr>
              <a:defRPr/>
            </a:pPr>
            <a:fld id="{45D2B66A-5064-463E-9468-26AC4915725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5361" name="Rectangle 3">
            <a:extLst>
              <a:ext uri="{FF2B5EF4-FFF2-40B4-BE49-F238E27FC236}">
                <a16:creationId xmlns:a16="http://schemas.microsoft.com/office/drawing/2014/main" id="{B15082CE-FAFC-43BD-B2CB-7A38D9032535}"/>
              </a:ext>
            </a:extLst>
          </p:cNvPr>
          <p:cNvSpPr>
            <a:spLocks noGrp="1" noChangeArrowheads="1"/>
          </p:cNvSpPr>
          <p:nvPr>
            <p:ph type="body" idx="1"/>
          </p:nvPr>
        </p:nvSpPr>
        <p:spPr>
          <a:xfrm>
            <a:off x="890649" y="2570414"/>
            <a:ext cx="10438411" cy="858586"/>
          </a:xfrm>
        </p:spPr>
        <p:txBody>
          <a:bodyPr/>
          <a:lstStyle/>
          <a:p>
            <a:pPr marL="0" indent="0">
              <a:lnSpc>
                <a:spcPts val="2500"/>
              </a:lnSpc>
              <a:buNone/>
            </a:pPr>
            <a:r>
              <a:rPr lang="ja-JP" altLang="ja-JP" sz="1800" b="1" kern="100" spc="-50" dirty="0">
                <a:solidFill>
                  <a:schemeClr val="bg1"/>
                </a:solidFill>
                <a:latin typeface="Century" panose="02040604050505020304" pitchFamily="18" charset="0"/>
                <a:ea typeface="メイリオ" panose="020B0604030504040204" pitchFamily="50" charset="-128"/>
                <a:cs typeface="メイリオ" panose="020B0604030504040204" pitchFamily="50" charset="-128"/>
              </a:rPr>
              <a:t>発表内容に関連し，発表者の</a:t>
            </a:r>
            <a:r>
              <a:rPr lang="ja-JP" altLang="ja-JP" sz="1800" b="1" kern="100" dirty="0">
                <a:solidFill>
                  <a:schemeClr val="bg1"/>
                </a:solidFill>
                <a:latin typeface="Century" panose="02040604050505020304" pitchFamily="18" charset="0"/>
                <a:ea typeface="メイリオ" panose="020B0604030504040204" pitchFamily="50" charset="-128"/>
                <a:cs typeface="メイリオ" panose="020B0604030504040204" pitchFamily="50" charset="-128"/>
              </a:rPr>
              <a:t>過去１年間の利益相反関係にある企業など以下のとおりです</a:t>
            </a:r>
            <a:r>
              <a:rPr lang="ja-JP" altLang="en-US" sz="1800" b="1" kern="100" dirty="0">
                <a:solidFill>
                  <a:schemeClr val="bg1"/>
                </a:solidFill>
                <a:latin typeface="Century" panose="02040604050505020304" pitchFamily="18" charset="0"/>
                <a:ea typeface="メイリオ" panose="020B0604030504040204" pitchFamily="50" charset="-128"/>
                <a:cs typeface="メイリオ" panose="020B0604030504040204" pitchFamily="50" charset="-128"/>
              </a:rPr>
              <a:t>。</a:t>
            </a:r>
            <a:endParaRPr lang="ja-JP" altLang="ja-JP" sz="1800" kern="100" dirty="0">
              <a:solidFill>
                <a:schemeClr val="bg1"/>
              </a:solidFill>
              <a:latin typeface="Century" panose="02040604050505020304" pitchFamily="18" charset="0"/>
              <a:ea typeface="ＭＳ 明朝" panose="02020609040205080304" pitchFamily="17" charset="-128"/>
              <a:cs typeface="Times New Roman" panose="02020603050405020304" pitchFamily="18" charset="0"/>
            </a:endParaRPr>
          </a:p>
          <a:p>
            <a:pPr eaLnBrk="1" hangingPunct="1">
              <a:buFontTx/>
              <a:buNone/>
            </a:pPr>
            <a:endParaRPr kumimoji="0" lang="en-US" altLang="ja-JP" sz="2400" dirty="0">
              <a:solidFill>
                <a:schemeClr val="bg1"/>
              </a:solidFill>
              <a:latin typeface="ＭＳ Ｐゴシック" panose="020B0600070205080204" pitchFamily="50" charset="-128"/>
              <a:ea typeface="ＭＳ Ｐゴシック" panose="020B0600070205080204" pitchFamily="50" charset="-128"/>
            </a:endParaRPr>
          </a:p>
          <a:p>
            <a:pPr eaLnBrk="1" hangingPunct="1">
              <a:buFontTx/>
              <a:buNone/>
            </a:pPr>
            <a:r>
              <a:rPr kumimoji="0" lang="en-US" altLang="ja-JP" sz="2400" dirty="0">
                <a:solidFill>
                  <a:schemeClr val="bg1"/>
                </a:solidFill>
                <a:latin typeface="ＭＳ Ｐゴシック" panose="020B0600070205080204" pitchFamily="50" charset="-128"/>
                <a:ea typeface="ＭＳ Ｐゴシック" panose="020B0600070205080204" pitchFamily="50" charset="-128"/>
              </a:rPr>
              <a:t>		</a:t>
            </a:r>
            <a:r>
              <a:rPr kumimoji="0" lang="ja-JP" altLang="en-US" sz="2400" dirty="0">
                <a:solidFill>
                  <a:schemeClr val="bg1"/>
                </a:solidFill>
                <a:latin typeface="ＭＳ Ｐゴシック" panose="020B0600070205080204" pitchFamily="50" charset="-128"/>
                <a:ea typeface="ＭＳ Ｐゴシック" panose="020B0600070205080204" pitchFamily="50" charset="-128"/>
              </a:rPr>
              <a:t>講演料：　Ａ製薬、</a:t>
            </a:r>
            <a:r>
              <a:rPr kumimoji="0" lang="en-US" altLang="ja-JP" sz="2400" dirty="0">
                <a:solidFill>
                  <a:schemeClr val="bg1"/>
                </a:solidFill>
                <a:latin typeface="ＭＳ Ｐゴシック" panose="020B0600070205080204" pitchFamily="50" charset="-128"/>
                <a:ea typeface="ＭＳ Ｐゴシック" panose="020B0600070205080204" pitchFamily="50" charset="-128"/>
              </a:rPr>
              <a:t>B</a:t>
            </a:r>
            <a:r>
              <a:rPr kumimoji="0" lang="ja-JP" altLang="en-US" sz="2400" dirty="0">
                <a:solidFill>
                  <a:schemeClr val="bg1"/>
                </a:solidFill>
                <a:latin typeface="ＭＳ Ｐゴシック" panose="020B0600070205080204" pitchFamily="50" charset="-128"/>
                <a:ea typeface="ＭＳ Ｐゴシック" panose="020B0600070205080204" pitchFamily="50" charset="-128"/>
              </a:rPr>
              <a:t>製薬</a:t>
            </a:r>
            <a:endParaRPr kumimoji="0" lang="en-US" altLang="ja-JP" sz="2400" dirty="0">
              <a:solidFill>
                <a:schemeClr val="bg1"/>
              </a:solidFill>
              <a:latin typeface="ＭＳ Ｐゴシック" panose="020B0600070205080204" pitchFamily="50" charset="-128"/>
              <a:ea typeface="ＭＳ Ｐゴシック" panose="020B0600070205080204" pitchFamily="50" charset="-128"/>
            </a:endParaRPr>
          </a:p>
          <a:p>
            <a:pPr eaLnBrk="1" hangingPunct="1">
              <a:buFontTx/>
              <a:buNone/>
            </a:pPr>
            <a:r>
              <a:rPr kumimoji="0" lang="en-US" altLang="ja-JP" sz="2400" dirty="0">
                <a:solidFill>
                  <a:schemeClr val="bg1"/>
                </a:solidFill>
                <a:latin typeface="ＭＳ Ｐゴシック" panose="020B0600070205080204" pitchFamily="50" charset="-128"/>
                <a:ea typeface="ＭＳ Ｐゴシック" panose="020B0600070205080204" pitchFamily="50" charset="-128"/>
              </a:rPr>
              <a:t>		</a:t>
            </a:r>
            <a:r>
              <a:rPr kumimoji="0" lang="ja-JP" altLang="en-US" sz="2400" dirty="0">
                <a:solidFill>
                  <a:schemeClr val="bg1"/>
                </a:solidFill>
                <a:latin typeface="ＭＳ Ｐゴシック" panose="020B0600070205080204" pitchFamily="50" charset="-128"/>
                <a:ea typeface="ＭＳ Ｐゴシック" panose="020B0600070205080204" pitchFamily="50" charset="-128"/>
              </a:rPr>
              <a:t>原稿料：　Ｃ製薬</a:t>
            </a:r>
            <a:endParaRPr kumimoji="0" lang="en-US" altLang="ja-JP" sz="2400" dirty="0">
              <a:solidFill>
                <a:schemeClr val="bg1"/>
              </a:solidFill>
              <a:latin typeface="ＭＳ Ｐゴシック" panose="020B0600070205080204" pitchFamily="50" charset="-128"/>
              <a:ea typeface="ＭＳ Ｐゴシック" panose="020B0600070205080204" pitchFamily="50" charset="-128"/>
            </a:endParaRPr>
          </a:p>
          <a:p>
            <a:pPr eaLnBrk="1" hangingPunct="1">
              <a:buFontTx/>
              <a:buNone/>
            </a:pPr>
            <a:r>
              <a:rPr kumimoji="0" lang="en-US" altLang="ja-JP" sz="2400" dirty="0">
                <a:solidFill>
                  <a:schemeClr val="bg1"/>
                </a:solidFill>
                <a:latin typeface="ＭＳ Ｐゴシック" panose="020B0600070205080204" pitchFamily="50" charset="-128"/>
                <a:ea typeface="ＭＳ Ｐゴシック" panose="020B0600070205080204" pitchFamily="50" charset="-128"/>
              </a:rPr>
              <a:t>		</a:t>
            </a:r>
            <a:r>
              <a:rPr kumimoji="0" lang="ja-JP" altLang="en-US" sz="2400" dirty="0">
                <a:solidFill>
                  <a:schemeClr val="bg1"/>
                </a:solidFill>
                <a:latin typeface="ＭＳ Ｐゴシック" panose="020B0600070205080204" pitchFamily="50" charset="-128"/>
                <a:ea typeface="ＭＳ Ｐゴシック" panose="020B0600070205080204" pitchFamily="50" charset="-128"/>
              </a:rPr>
              <a:t>奨学寄付金：　Ｄ製薬</a:t>
            </a:r>
            <a:endParaRPr kumimoji="0" lang="en-US" altLang="ja-JP" sz="2400" dirty="0">
              <a:solidFill>
                <a:schemeClr val="bg1"/>
              </a:solidFill>
              <a:latin typeface="ＭＳ Ｐゴシック" panose="020B0600070205080204" pitchFamily="50" charset="-128"/>
              <a:ea typeface="ＭＳ Ｐゴシック" panose="020B0600070205080204" pitchFamily="50" charset="-128"/>
            </a:endParaRPr>
          </a:p>
          <a:p>
            <a:pPr eaLnBrk="1" hangingPunct="1">
              <a:lnSpc>
                <a:spcPct val="150000"/>
              </a:lnSpc>
              <a:buFontTx/>
              <a:buNone/>
            </a:pPr>
            <a:endParaRPr kumimoji="0" lang="en-US" altLang="ja-JP" b="1" dirty="0">
              <a:solidFill>
                <a:srgbClr val="FFFF1F"/>
              </a:solidFill>
              <a:latin typeface="Arial" panose="020B0604020202020204" pitchFamily="34" charset="0"/>
              <a:ea typeface="ＭＳ Ｐゴシック" panose="020B0600070205080204" pitchFamily="50" charset="-128"/>
            </a:endParaRPr>
          </a:p>
        </p:txBody>
      </p:sp>
      <p:sp>
        <p:nvSpPr>
          <p:cNvPr id="15362" name="正方形/長方形 4">
            <a:extLst>
              <a:ext uri="{FF2B5EF4-FFF2-40B4-BE49-F238E27FC236}">
                <a16:creationId xmlns:a16="http://schemas.microsoft.com/office/drawing/2014/main" id="{C8AD9855-70FF-4B1C-A2FB-4129A9BC3283}"/>
              </a:ext>
            </a:extLst>
          </p:cNvPr>
          <p:cNvSpPr>
            <a:spLocks noChangeArrowheads="1"/>
          </p:cNvSpPr>
          <p:nvPr/>
        </p:nvSpPr>
        <p:spPr bwMode="auto">
          <a:xfrm>
            <a:off x="570016" y="639753"/>
            <a:ext cx="11067801" cy="5638821"/>
          </a:xfrm>
          <a:prstGeom prst="rect">
            <a:avLst/>
          </a:prstGeom>
          <a:noFill/>
          <a:ln w="38100">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kumimoji="0" lang="ja-JP" altLang="en-US" sz="2400">
              <a:solidFill>
                <a:srgbClr val="000000"/>
              </a:solidFill>
            </a:endParaRPr>
          </a:p>
        </p:txBody>
      </p:sp>
      <p:sp>
        <p:nvSpPr>
          <p:cNvPr id="15364" name="正方形/長方形 7">
            <a:extLst>
              <a:ext uri="{FF2B5EF4-FFF2-40B4-BE49-F238E27FC236}">
                <a16:creationId xmlns:a16="http://schemas.microsoft.com/office/drawing/2014/main" id="{13C82A18-F15D-4D10-A476-F916691DBEBE}"/>
              </a:ext>
            </a:extLst>
          </p:cNvPr>
          <p:cNvSpPr>
            <a:spLocks noChangeArrowheads="1"/>
          </p:cNvSpPr>
          <p:nvPr/>
        </p:nvSpPr>
        <p:spPr bwMode="auto">
          <a:xfrm>
            <a:off x="2359091" y="2013362"/>
            <a:ext cx="3736910" cy="354806"/>
          </a:xfrm>
          <a:prstGeom prst="rect">
            <a:avLst/>
          </a:prstGeom>
          <a:solidFill>
            <a:schemeClr val="bg1"/>
          </a:solidFill>
          <a:ln w="28575">
            <a:solidFill>
              <a:srgbClr val="FF0000"/>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1800" dirty="0">
                <a:solidFill>
                  <a:srgbClr val="FF0000"/>
                </a:solidFill>
              </a:rPr>
              <a:t>著者全員の氏名を記載してください</a:t>
            </a:r>
          </a:p>
        </p:txBody>
      </p:sp>
      <p:sp>
        <p:nvSpPr>
          <p:cNvPr id="15363" name="Rectangle 2">
            <a:extLst>
              <a:ext uri="{FF2B5EF4-FFF2-40B4-BE49-F238E27FC236}">
                <a16:creationId xmlns:a16="http://schemas.microsoft.com/office/drawing/2014/main" id="{92BCE901-1268-4C50-AF14-78010BD47F3E}"/>
              </a:ext>
            </a:extLst>
          </p:cNvPr>
          <p:cNvSpPr>
            <a:spLocks noGrp="1" noChangeArrowheads="1"/>
          </p:cNvSpPr>
          <p:nvPr>
            <p:ph type="title"/>
          </p:nvPr>
        </p:nvSpPr>
        <p:spPr>
          <a:xfrm>
            <a:off x="890649" y="308711"/>
            <a:ext cx="10343408" cy="2059457"/>
          </a:xfrm>
          <a:noFill/>
          <a:ln>
            <a:noFill/>
            <a:miter lim="800000"/>
            <a:headEnd/>
            <a:tailEnd/>
          </a:ln>
        </p:spPr>
        <p:txBody>
          <a:bodyPr/>
          <a:lstStyle/>
          <a:p>
            <a:pPr eaLnBrk="1" hangingPunct="1"/>
            <a:r>
              <a:rPr lang="ja-JP" altLang="ja-JP" sz="36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利益相反</a:t>
            </a:r>
            <a:r>
              <a:rPr lang="en-US" altLang="ja-JP" sz="3600" b="1" dirty="0">
                <a:solidFill>
                  <a:schemeClr val="bg1"/>
                </a:solidFill>
                <a:latin typeface="ＭＳ Ｐゴシック" panose="020B0600070205080204" pitchFamily="50" charset="-128"/>
                <a:ea typeface="ＭＳ Ｐゴシック" panose="020B0600070205080204" pitchFamily="50" charset="-128"/>
                <a:cs typeface="メイリオ" panose="020B0604030504040204" pitchFamily="50" charset="-128"/>
              </a:rPr>
              <a:t>(COI)</a:t>
            </a:r>
            <a:r>
              <a:rPr kumimoji="0" lang="ja-JP" altLang="en-US" sz="3600" b="1" dirty="0">
                <a:solidFill>
                  <a:schemeClr val="bg1"/>
                </a:solidFill>
                <a:latin typeface="ＭＳ Ｐゴシック" panose="020B0600070205080204" pitchFamily="50" charset="-128"/>
                <a:ea typeface="ＭＳ Ｐゴシック" panose="020B0600070205080204" pitchFamily="50" charset="-128"/>
              </a:rPr>
              <a:t>開示</a:t>
            </a:r>
            <a:br>
              <a:rPr kumimoji="0" lang="en-US" altLang="ja-JP" sz="4000" b="1" dirty="0">
                <a:solidFill>
                  <a:schemeClr val="bg1"/>
                </a:solidFill>
                <a:latin typeface="Arial" panose="020B0604020202020204" pitchFamily="34" charset="0"/>
                <a:ea typeface="ＭＳ Ｐゴシック" panose="020B0600070205080204" pitchFamily="50" charset="-128"/>
              </a:rPr>
            </a:br>
            <a:br>
              <a:rPr kumimoji="0" lang="en-US" altLang="ja-JP" sz="1000" b="1" dirty="0">
                <a:solidFill>
                  <a:schemeClr val="bg1"/>
                </a:solidFill>
                <a:latin typeface="Arial" panose="020B0604020202020204" pitchFamily="34" charset="0"/>
                <a:ea typeface="ＭＳ Ｐゴシック" panose="020B0600070205080204" pitchFamily="50" charset="-128"/>
              </a:rPr>
            </a:br>
            <a:r>
              <a:rPr kumimoji="0" lang="ja-JP" altLang="en-US" sz="2400" b="1" dirty="0">
                <a:solidFill>
                  <a:schemeClr val="bg1"/>
                </a:solidFill>
                <a:latin typeface="Arial" panose="020B0604020202020204" pitchFamily="34" charset="0"/>
                <a:ea typeface="ＭＳ Ｐゴシック" panose="020B0600070205080204" pitchFamily="50" charset="-128"/>
              </a:rPr>
              <a:t>発表者名</a:t>
            </a:r>
            <a:r>
              <a:rPr kumimoji="0" lang="en-US" altLang="ja-JP" sz="2400" b="1" dirty="0">
                <a:solidFill>
                  <a:schemeClr val="bg1"/>
                </a:solidFill>
                <a:latin typeface="Arial" panose="020B0604020202020204" pitchFamily="34" charset="0"/>
                <a:ea typeface="ＭＳ Ｐゴシック" panose="020B0600070205080204" pitchFamily="50" charset="-128"/>
              </a:rPr>
              <a:t>: </a:t>
            </a:r>
            <a:r>
              <a:rPr kumimoji="0" lang="ja-JP" altLang="en-US" sz="2400" b="1" dirty="0">
                <a:solidFill>
                  <a:schemeClr val="bg1"/>
                </a:solidFill>
                <a:latin typeface="Arial" panose="020B0604020202020204" pitchFamily="34" charset="0"/>
                <a:ea typeface="ＭＳ Ｐゴシック" panose="020B0600070205080204" pitchFamily="50" charset="-128"/>
              </a:rPr>
              <a:t>〇薬剤 太郎、創薬 花子、・・・　　　（〇発表者）</a:t>
            </a:r>
            <a:endParaRPr kumimoji="0" lang="en-US" altLang="ja-JP" sz="2400" b="1" i="1" dirty="0">
              <a:solidFill>
                <a:srgbClr val="FFFF1F"/>
              </a:solidFill>
              <a:ea typeface="ＭＳ Ｐゴシック" panose="020B0600070205080204" pitchFamily="50" charset="-128"/>
            </a:endParaRPr>
          </a:p>
        </p:txBody>
      </p:sp>
      <p:sp>
        <p:nvSpPr>
          <p:cNvPr id="15365" name="テキスト ボックス 5">
            <a:extLst>
              <a:ext uri="{FF2B5EF4-FFF2-40B4-BE49-F238E27FC236}">
                <a16:creationId xmlns:a16="http://schemas.microsoft.com/office/drawing/2014/main" id="{9CF7945E-775D-4933-B5D0-DF8718EAF9CA}"/>
              </a:ext>
            </a:extLst>
          </p:cNvPr>
          <p:cNvSpPr txBox="1">
            <a:spLocks noChangeArrowheads="1"/>
          </p:cNvSpPr>
          <p:nvPr/>
        </p:nvSpPr>
        <p:spPr bwMode="auto">
          <a:xfrm>
            <a:off x="8638459" y="74122"/>
            <a:ext cx="33895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dirty="0">
                <a:solidFill>
                  <a:srgbClr val="FFFFFF"/>
                </a:solidFill>
                <a:latin typeface="ＭＳ Ｐゴシック" panose="020B0600070205080204" pitchFamily="50" charset="-128"/>
              </a:rPr>
              <a:t>利益相反ありの場合（様式</a:t>
            </a:r>
            <a:r>
              <a:rPr lang="en-US" altLang="ja-JP" sz="2000" dirty="0">
                <a:solidFill>
                  <a:srgbClr val="FFFFFF"/>
                </a:solidFill>
                <a:latin typeface="ＭＳ Ｐゴシック" panose="020B0600070205080204" pitchFamily="50" charset="-128"/>
              </a:rPr>
              <a:t>B</a:t>
            </a:r>
            <a:r>
              <a:rPr lang="ja-JP" altLang="en-US" sz="2000" dirty="0">
                <a:solidFill>
                  <a:srgbClr val="FFFFFF"/>
                </a:solidFill>
                <a:latin typeface="ＭＳ Ｐゴシック" panose="020B0600070205080204" pitchFamily="50" charset="-128"/>
              </a:rPr>
              <a:t>）</a:t>
            </a:r>
          </a:p>
        </p:txBody>
      </p:sp>
      <p:sp>
        <p:nvSpPr>
          <p:cNvPr id="7" name="Rectangle 3">
            <a:extLst>
              <a:ext uri="{FF2B5EF4-FFF2-40B4-BE49-F238E27FC236}">
                <a16:creationId xmlns:a16="http://schemas.microsoft.com/office/drawing/2014/main" id="{26D93593-E2D9-4E63-8FB0-4441DEC2C082}"/>
              </a:ext>
            </a:extLst>
          </p:cNvPr>
          <p:cNvSpPr txBox="1">
            <a:spLocks noChangeArrowheads="1"/>
          </p:cNvSpPr>
          <p:nvPr/>
        </p:nvSpPr>
        <p:spPr bwMode="auto">
          <a:xfrm>
            <a:off x="771896" y="5568280"/>
            <a:ext cx="10850087" cy="649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kumimoji="1"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ja-JP" altLang="ja-JP" sz="1800" dirty="0">
                <a:solidFill>
                  <a:schemeClr val="bg1"/>
                </a:solidFill>
                <a:latin typeface="ＭＳ Ｐゴシック" panose="020B0600070205080204" pitchFamily="50" charset="-128"/>
                <a:ea typeface="ＭＳ Ｐゴシック" panose="020B0600070205080204" pitchFamily="50" charset="-128"/>
              </a:rPr>
              <a:t>申告項目と申告基準は，公益社団法人日本薬剤学会における機関誌および学術集会に関わる利益相反（</a:t>
            </a:r>
            <a:r>
              <a:rPr lang="en-US" altLang="ja-JP" sz="1800" dirty="0">
                <a:solidFill>
                  <a:schemeClr val="bg1"/>
                </a:solidFill>
                <a:latin typeface="ＭＳ Ｐゴシック" panose="020B0600070205080204" pitchFamily="50" charset="-128"/>
                <a:ea typeface="ＭＳ Ｐゴシック" panose="020B0600070205080204" pitchFamily="50" charset="-128"/>
              </a:rPr>
              <a:t>COI</a:t>
            </a:r>
            <a:r>
              <a:rPr lang="ja-JP" altLang="ja-JP" sz="1800" dirty="0">
                <a:solidFill>
                  <a:schemeClr val="bg1"/>
                </a:solidFill>
                <a:latin typeface="ＭＳ Ｐゴシック" panose="020B0600070205080204" pitchFamily="50" charset="-128"/>
                <a:ea typeface="ＭＳ Ｐゴシック" panose="020B0600070205080204" pitchFamily="50" charset="-128"/>
              </a:rPr>
              <a:t>）マネジメントに関する規程</a:t>
            </a:r>
            <a:r>
              <a:rPr lang="en-US" altLang="ja-JP" sz="1800" dirty="0">
                <a:solidFill>
                  <a:schemeClr val="bg1"/>
                </a:solidFill>
                <a:latin typeface="ＭＳ Ｐゴシック" panose="020B0600070205080204" pitchFamily="50" charset="-128"/>
                <a:ea typeface="ＭＳ Ｐゴシック" panose="020B0600070205080204" pitchFamily="50" charset="-128"/>
              </a:rPr>
              <a:t>(2022</a:t>
            </a:r>
            <a:r>
              <a:rPr lang="ja-JP" altLang="ja-JP" sz="1800" dirty="0">
                <a:solidFill>
                  <a:schemeClr val="bg1"/>
                </a:solidFill>
                <a:latin typeface="ＭＳ Ｐゴシック" panose="020B0600070205080204" pitchFamily="50" charset="-128"/>
                <a:ea typeface="ＭＳ Ｐゴシック" panose="020B0600070205080204" pitchFamily="50" charset="-128"/>
              </a:rPr>
              <a:t>年１月１日施行</a:t>
            </a:r>
            <a:r>
              <a:rPr lang="en-US" altLang="ja-JP" sz="1800" dirty="0">
                <a:solidFill>
                  <a:schemeClr val="bg1"/>
                </a:solidFill>
                <a:latin typeface="ＭＳ Ｐゴシック" panose="020B0600070205080204" pitchFamily="50" charset="-128"/>
                <a:ea typeface="ＭＳ Ｐゴシック" panose="020B0600070205080204" pitchFamily="50" charset="-128"/>
              </a:rPr>
              <a:t>)</a:t>
            </a:r>
            <a:r>
              <a:rPr lang="ja-JP" altLang="ja-JP" sz="1800" dirty="0">
                <a:solidFill>
                  <a:schemeClr val="bg1"/>
                </a:solidFill>
                <a:latin typeface="ＭＳ Ｐゴシック" panose="020B0600070205080204" pitchFamily="50" charset="-128"/>
                <a:ea typeface="ＭＳ Ｐゴシック" panose="020B0600070205080204" pitchFamily="50" charset="-128"/>
              </a:rPr>
              <a:t>による。</a:t>
            </a:r>
          </a:p>
        </p:txBody>
      </p:sp>
      <p:sp>
        <p:nvSpPr>
          <p:cNvPr id="8" name="正方形/長方形 7">
            <a:extLst>
              <a:ext uri="{FF2B5EF4-FFF2-40B4-BE49-F238E27FC236}">
                <a16:creationId xmlns:a16="http://schemas.microsoft.com/office/drawing/2014/main" id="{7F7CBB64-9617-4B3D-BD5A-746B8A3DC670}"/>
              </a:ext>
            </a:extLst>
          </p:cNvPr>
          <p:cNvSpPr>
            <a:spLocks noChangeArrowheads="1"/>
          </p:cNvSpPr>
          <p:nvPr/>
        </p:nvSpPr>
        <p:spPr bwMode="auto">
          <a:xfrm>
            <a:off x="1773173" y="6404583"/>
            <a:ext cx="8645655" cy="339785"/>
          </a:xfrm>
          <a:prstGeom prst="rect">
            <a:avLst/>
          </a:prstGeom>
          <a:solidFill>
            <a:schemeClr val="bg1"/>
          </a:solidFill>
          <a:ln w="28575">
            <a:solidFill>
              <a:srgbClr val="FF0000"/>
            </a:solidFill>
            <a:round/>
            <a:headEnd/>
            <a:tailEnd/>
          </a:ln>
        </p:spPr>
        <p:txBody>
          <a:bodyPr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37931725" indent="-37474525">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ja-JP" sz="1200" kern="0" dirty="0">
                <a:solidFill>
                  <a:srgbClr val="FF0000"/>
                </a:solidFill>
                <a:latin typeface="ＭＳ Ｐゴシック" panose="020B0600070205080204" pitchFamily="50" charset="-128"/>
                <a:cs typeface="メイリオ" panose="020B0604030504040204" pitchFamily="50" charset="-128"/>
              </a:rPr>
              <a:t>前年の</a:t>
            </a:r>
            <a:r>
              <a:rPr lang="en-US" altLang="ja-JP" sz="1200" kern="0" dirty="0">
                <a:solidFill>
                  <a:srgbClr val="FF0000"/>
                </a:solidFill>
                <a:latin typeface="ＭＳ Ｐゴシック" panose="020B0600070205080204" pitchFamily="50" charset="-128"/>
                <a:cs typeface="メイリオ" panose="020B0604030504040204" pitchFamily="50" charset="-128"/>
              </a:rPr>
              <a:t>1</a:t>
            </a:r>
            <a:r>
              <a:rPr lang="ja-JP" altLang="ja-JP" sz="1200" kern="0" dirty="0">
                <a:solidFill>
                  <a:srgbClr val="FF0000"/>
                </a:solidFill>
                <a:latin typeface="ＭＳ Ｐゴシック" panose="020B0600070205080204" pitchFamily="50" charset="-128"/>
                <a:cs typeface="メイリオ" panose="020B0604030504040204" pitchFamily="50" charset="-128"/>
              </a:rPr>
              <a:t>月</a:t>
            </a:r>
            <a:r>
              <a:rPr lang="en-US" altLang="ja-JP" sz="1200" kern="0" dirty="0">
                <a:solidFill>
                  <a:srgbClr val="FF0000"/>
                </a:solidFill>
                <a:latin typeface="ＭＳ Ｐゴシック" panose="020B0600070205080204" pitchFamily="50" charset="-128"/>
                <a:cs typeface="メイリオ" panose="020B0604030504040204" pitchFamily="50" charset="-128"/>
              </a:rPr>
              <a:t>1</a:t>
            </a:r>
            <a:r>
              <a:rPr lang="ja-JP" altLang="ja-JP" sz="1200" kern="0" dirty="0">
                <a:solidFill>
                  <a:srgbClr val="FF0000"/>
                </a:solidFill>
                <a:latin typeface="ＭＳ Ｐゴシック" panose="020B0600070205080204" pitchFamily="50" charset="-128"/>
                <a:cs typeface="メイリオ" panose="020B0604030504040204" pitchFamily="50" charset="-128"/>
              </a:rPr>
              <a:t>日～</a:t>
            </a:r>
            <a:r>
              <a:rPr lang="en-US" altLang="ja-JP" sz="1200" kern="0" dirty="0">
                <a:solidFill>
                  <a:srgbClr val="FF0000"/>
                </a:solidFill>
                <a:latin typeface="ＭＳ Ｐゴシック" panose="020B0600070205080204" pitchFamily="50" charset="-128"/>
                <a:cs typeface="メイリオ" panose="020B0604030504040204" pitchFamily="50" charset="-128"/>
              </a:rPr>
              <a:t>12</a:t>
            </a:r>
            <a:r>
              <a:rPr lang="ja-JP" altLang="ja-JP" sz="1200" kern="0" dirty="0">
                <a:solidFill>
                  <a:srgbClr val="FF0000"/>
                </a:solidFill>
                <a:latin typeface="ＭＳ Ｐゴシック" panose="020B0600070205080204" pitchFamily="50" charset="-128"/>
                <a:cs typeface="メイリオ" panose="020B0604030504040204" pitchFamily="50" charset="-128"/>
              </a:rPr>
              <a:t>月</a:t>
            </a:r>
            <a:r>
              <a:rPr lang="en-US" altLang="ja-JP" sz="1200" kern="0" dirty="0">
                <a:solidFill>
                  <a:srgbClr val="FF0000"/>
                </a:solidFill>
                <a:latin typeface="ＭＳ Ｐゴシック" panose="020B0600070205080204" pitchFamily="50" charset="-128"/>
                <a:cs typeface="メイリオ" panose="020B0604030504040204" pitchFamily="50" charset="-128"/>
              </a:rPr>
              <a:t>31</a:t>
            </a:r>
            <a:r>
              <a:rPr lang="ja-JP" altLang="ja-JP" sz="1200" kern="0" dirty="0">
                <a:solidFill>
                  <a:srgbClr val="FF0000"/>
                </a:solidFill>
                <a:latin typeface="ＭＳ Ｐゴシック" panose="020B0600070205080204" pitchFamily="50" charset="-128"/>
                <a:cs typeface="メイリオ" panose="020B0604030504040204" pitchFamily="50" charset="-128"/>
              </a:rPr>
              <a:t>日における発表者の利益相反状態を</a:t>
            </a:r>
            <a:r>
              <a:rPr lang="ja-JP" altLang="en-US" sz="1200" kern="0" dirty="0">
                <a:solidFill>
                  <a:srgbClr val="FF0000"/>
                </a:solidFill>
                <a:latin typeface="ＭＳ Ｐゴシック" panose="020B0600070205080204" pitchFamily="50" charset="-128"/>
                <a:cs typeface="メイリオ" panose="020B0604030504040204" pitchFamily="50" charset="-128"/>
              </a:rPr>
              <a:t>、</a:t>
            </a:r>
            <a:r>
              <a:rPr lang="ja-JP" altLang="ja-JP" sz="1200" kern="0" dirty="0">
                <a:solidFill>
                  <a:srgbClr val="FF0000"/>
                </a:solidFill>
                <a:latin typeface="ＭＳ Ｐゴシック" panose="020B0600070205080204" pitchFamily="50" charset="-128"/>
                <a:cs typeface="メイリオ" panose="020B0604030504040204" pitchFamily="50" charset="-128"/>
              </a:rPr>
              <a:t>発表スライドの最初あるいはポスターの最後に開示</a:t>
            </a:r>
            <a:r>
              <a:rPr lang="ja-JP" altLang="en-US" sz="1200" kern="0" dirty="0">
                <a:solidFill>
                  <a:srgbClr val="FF0000"/>
                </a:solidFill>
                <a:latin typeface="ＭＳ Ｐゴシック" panose="020B0600070205080204" pitchFamily="50" charset="-128"/>
                <a:cs typeface="メイリオ" panose="020B0604030504040204" pitchFamily="50" charset="-128"/>
              </a:rPr>
              <a:t>してください</a:t>
            </a:r>
            <a:r>
              <a:rPr lang="ja-JP" altLang="ja-JP" sz="1200" kern="0" dirty="0">
                <a:solidFill>
                  <a:srgbClr val="FF0000"/>
                </a:solidFill>
                <a:latin typeface="ＭＳ Ｐゴシック" panose="020B0600070205080204" pitchFamily="50" charset="-128"/>
                <a:cs typeface="メイリオ" panose="020B0604030504040204" pitchFamily="50" charset="-128"/>
              </a:rPr>
              <a:t>。</a:t>
            </a:r>
            <a:endParaRPr kumimoji="0" lang="ja-JP" altLang="en-US" sz="1200" dirty="0">
              <a:solidFill>
                <a:srgbClr val="FF0000"/>
              </a:solidFill>
              <a:latin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638</TotalTime>
  <Words>160</Words>
  <Application>Microsoft Office PowerPoint</Application>
  <PresentationFormat>ワイド画面</PresentationFormat>
  <Paragraphs>11</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Century</vt:lpstr>
      <vt:lpstr>Times New Roman</vt:lpstr>
      <vt:lpstr>Default Design</vt:lpstr>
      <vt:lpstr>利益相反(COI)開示  発表者名: 〇薬剤 太郎、創薬 花子、・・・　　　（〇発表者）</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Keiji YAMASHITA</dc:creator>
  <cp:lastModifiedBy>Yamashita Keiji</cp:lastModifiedBy>
  <cp:revision>93</cp:revision>
  <dcterms:created xsi:type="dcterms:W3CDTF">2000-09-04T17:39:07Z</dcterms:created>
  <dcterms:modified xsi:type="dcterms:W3CDTF">2021-12-13T07:32:08Z</dcterms:modified>
</cp:coreProperties>
</file>