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2" r:id="rId2"/>
  </p:sldIdLst>
  <p:sldSz cx="12192000" cy="6858000"/>
  <p:notesSz cx="6735763" cy="98663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1" d="100"/>
          <a:sy n="81" d="100"/>
        </p:scale>
        <p:origin x="126" y="33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mashita Keiji" userId="ea52071f40e35fdf" providerId="LiveId" clId="{73E531AB-BA97-455F-AD0C-00BF7472D97F}"/>
    <pc:docChg chg="custSel modSld modMainMaster modNotesMaster">
      <pc:chgData name="Yamashita Keiji" userId="ea52071f40e35fdf" providerId="LiveId" clId="{73E531AB-BA97-455F-AD0C-00BF7472D97F}" dt="2021-12-13T07:31:55.150" v="74" actId="14100"/>
      <pc:docMkLst>
        <pc:docMk/>
      </pc:docMkLst>
      <pc:sldChg chg="addSp delSp modSp mod modNotes">
        <pc:chgData name="Yamashita Keiji" userId="ea52071f40e35fdf" providerId="LiveId" clId="{73E531AB-BA97-455F-AD0C-00BF7472D97F}" dt="2021-12-13T07:31:55.150" v="74" actId="14100"/>
        <pc:sldMkLst>
          <pc:docMk/>
          <pc:sldMk cId="0" sldId="262"/>
        </pc:sldMkLst>
        <pc:spChg chg="add mod">
          <ac:chgData name="Yamashita Keiji" userId="ea52071f40e35fdf" providerId="LiveId" clId="{73E531AB-BA97-455F-AD0C-00BF7472D97F}" dt="2021-12-13T07:31:09.327" v="67"/>
          <ac:spMkLst>
            <pc:docMk/>
            <pc:sldMk cId="0" sldId="262"/>
            <ac:spMk id="7" creationId="{3DAE62E4-C390-4375-BE68-CBB2262249A5}"/>
          </ac:spMkLst>
        </pc:spChg>
        <pc:spChg chg="add mod">
          <ac:chgData name="Yamashita Keiji" userId="ea52071f40e35fdf" providerId="LiveId" clId="{73E531AB-BA97-455F-AD0C-00BF7472D97F}" dt="2021-12-13T07:31:55.150" v="74" actId="14100"/>
          <ac:spMkLst>
            <pc:docMk/>
            <pc:sldMk cId="0" sldId="262"/>
            <ac:spMk id="8" creationId="{73FF608F-39A3-4DF6-94DA-D5DDD1B38454}"/>
          </ac:spMkLst>
        </pc:spChg>
        <pc:spChg chg="add mod">
          <ac:chgData name="Yamashita Keiji" userId="ea52071f40e35fdf" providerId="LiveId" clId="{73E531AB-BA97-455F-AD0C-00BF7472D97F}" dt="2021-12-13T07:31:09.327" v="67"/>
          <ac:spMkLst>
            <pc:docMk/>
            <pc:sldMk cId="0" sldId="262"/>
            <ac:spMk id="9" creationId="{FB341027-A10A-4FA3-B205-50AF725AE964}"/>
          </ac:spMkLst>
        </pc:spChg>
        <pc:spChg chg="mod">
          <ac:chgData name="Yamashita Keiji" userId="ea52071f40e35fdf" providerId="LiveId" clId="{73E531AB-BA97-455F-AD0C-00BF7472D97F}" dt="2021-12-13T07:31:40.921" v="72" actId="20577"/>
          <ac:spMkLst>
            <pc:docMk/>
            <pc:sldMk cId="0" sldId="262"/>
            <ac:spMk id="15361" creationId="{B15082CE-FAFC-43BD-B2CB-7A38D9032535}"/>
          </ac:spMkLst>
        </pc:spChg>
        <pc:spChg chg="mod">
          <ac:chgData name="Yamashita Keiji" userId="ea52071f40e35fdf" providerId="LiveId" clId="{73E531AB-BA97-455F-AD0C-00BF7472D97F}" dt="2021-12-13T07:31:26.710" v="69" actId="14100"/>
          <ac:spMkLst>
            <pc:docMk/>
            <pc:sldMk cId="0" sldId="262"/>
            <ac:spMk id="15362" creationId="{C8AD9855-70FF-4B1C-A2FB-4129A9BC3283}"/>
          </ac:spMkLst>
        </pc:spChg>
        <pc:spChg chg="mod">
          <ac:chgData name="Yamashita Keiji" userId="ea52071f40e35fdf" providerId="LiveId" clId="{73E531AB-BA97-455F-AD0C-00BF7472D97F}" dt="2021-12-13T07:31:09.327" v="67"/>
          <ac:spMkLst>
            <pc:docMk/>
            <pc:sldMk cId="0" sldId="262"/>
            <ac:spMk id="15363" creationId="{92BCE901-1268-4C50-AF14-78010BD47F3E}"/>
          </ac:spMkLst>
        </pc:spChg>
        <pc:spChg chg="del">
          <ac:chgData name="Yamashita Keiji" userId="ea52071f40e35fdf" providerId="LiveId" clId="{73E531AB-BA97-455F-AD0C-00BF7472D97F}" dt="2021-12-13T07:09:34.718" v="22" actId="478"/>
          <ac:spMkLst>
            <pc:docMk/>
            <pc:sldMk cId="0" sldId="262"/>
            <ac:spMk id="15364" creationId="{13C82A18-F15D-4D10-A476-F916691DBEBE}"/>
          </ac:spMkLst>
        </pc:spChg>
        <pc:spChg chg="mod">
          <ac:chgData name="Yamashita Keiji" userId="ea52071f40e35fdf" providerId="LiveId" clId="{73E531AB-BA97-455F-AD0C-00BF7472D97F}" dt="2021-12-13T07:31:30.902" v="70" actId="1076"/>
          <ac:spMkLst>
            <pc:docMk/>
            <pc:sldMk cId="0" sldId="262"/>
            <ac:spMk id="15365" creationId="{9CF7945E-775D-4933-B5D0-DF8718EAF9CA}"/>
          </ac:spMkLst>
        </pc:spChg>
      </pc:sldChg>
      <pc:sldMasterChg chg="modSp modSldLayout">
        <pc:chgData name="Yamashita Keiji" userId="ea52071f40e35fdf" providerId="LiveId" clId="{73E531AB-BA97-455F-AD0C-00BF7472D97F}" dt="2021-12-13T07:31:09.327" v="67"/>
        <pc:sldMasterMkLst>
          <pc:docMk/>
          <pc:sldMasterMk cId="0" sldId="2147483648"/>
        </pc:sldMasterMkLst>
        <pc:spChg chg="mod">
          <ac:chgData name="Yamashita Keiji" userId="ea52071f40e35fdf" providerId="LiveId" clId="{73E531AB-BA97-455F-AD0C-00BF7472D97F}" dt="2021-12-13T07:31:09.327" v="67"/>
          <ac:spMkLst>
            <pc:docMk/>
            <pc:sldMasterMk cId="0" sldId="2147483648"/>
            <ac:spMk id="1026" creationId="{76169CB9-12E7-4E5F-9AA6-7C7CA6732517}"/>
          </ac:spMkLst>
        </pc:spChg>
        <pc:spChg chg="mod">
          <ac:chgData name="Yamashita Keiji" userId="ea52071f40e35fdf" providerId="LiveId" clId="{73E531AB-BA97-455F-AD0C-00BF7472D97F}" dt="2021-12-13T07:31:09.327" v="67"/>
          <ac:spMkLst>
            <pc:docMk/>
            <pc:sldMasterMk cId="0" sldId="2147483648"/>
            <ac:spMk id="1027" creationId="{BCC67F13-B149-4A23-801C-061A2C9BD9AC}"/>
          </ac:spMkLst>
        </pc:spChg>
        <pc:spChg chg="mod">
          <ac:chgData name="Yamashita Keiji" userId="ea52071f40e35fdf" providerId="LiveId" clId="{73E531AB-BA97-455F-AD0C-00BF7472D97F}" dt="2021-12-13T07:31:09.327" v="67"/>
          <ac:spMkLst>
            <pc:docMk/>
            <pc:sldMasterMk cId="0" sldId="2147483648"/>
            <ac:spMk id="1028" creationId="{832C0BC1-4424-4716-8106-165EAE2CA5DB}"/>
          </ac:spMkLst>
        </pc:spChg>
        <pc:spChg chg="mod">
          <ac:chgData name="Yamashita Keiji" userId="ea52071f40e35fdf" providerId="LiveId" clId="{73E531AB-BA97-455F-AD0C-00BF7472D97F}" dt="2021-12-13T07:31:09.327" v="67"/>
          <ac:spMkLst>
            <pc:docMk/>
            <pc:sldMasterMk cId="0" sldId="2147483648"/>
            <ac:spMk id="1029" creationId="{0886F3E0-7558-474E-9B74-A096AA554068}"/>
          </ac:spMkLst>
        </pc:spChg>
        <pc:spChg chg="mod">
          <ac:chgData name="Yamashita Keiji" userId="ea52071f40e35fdf" providerId="LiveId" clId="{73E531AB-BA97-455F-AD0C-00BF7472D97F}" dt="2021-12-13T07:31:09.327" v="67"/>
          <ac:spMkLst>
            <pc:docMk/>
            <pc:sldMasterMk cId="0" sldId="2147483648"/>
            <ac:spMk id="1030" creationId="{7331E5D6-565B-454B-BA5F-2A5793CF588A}"/>
          </ac:spMkLst>
        </pc:spChg>
        <pc:sldLayoutChg chg="modSp">
          <pc:chgData name="Yamashita Keiji" userId="ea52071f40e35fdf" providerId="LiveId" clId="{73E531AB-BA97-455F-AD0C-00BF7472D97F}" dt="2021-12-13T07:31:09.327" v="67"/>
          <pc:sldLayoutMkLst>
            <pc:docMk/>
            <pc:sldMasterMk cId="0" sldId="2147483648"/>
            <pc:sldLayoutMk cId="3961567491" sldId="2147483649"/>
          </pc:sldLayoutMkLst>
          <pc:spChg chg="mod">
            <ac:chgData name="Yamashita Keiji" userId="ea52071f40e35fdf" providerId="LiveId" clId="{73E531AB-BA97-455F-AD0C-00BF7472D97F}" dt="2021-12-13T07:31:09.327" v="67"/>
            <ac:spMkLst>
              <pc:docMk/>
              <pc:sldMasterMk cId="0" sldId="2147483648"/>
              <pc:sldLayoutMk cId="3961567491" sldId="2147483649"/>
              <ac:spMk id="2" creationId="{00000000-0000-0000-0000-000000000000}"/>
            </ac:spMkLst>
          </pc:spChg>
          <pc:spChg chg="mod">
            <ac:chgData name="Yamashita Keiji" userId="ea52071f40e35fdf" providerId="LiveId" clId="{73E531AB-BA97-455F-AD0C-00BF7472D97F}" dt="2021-12-13T07:31:09.327" v="67"/>
            <ac:spMkLst>
              <pc:docMk/>
              <pc:sldMasterMk cId="0" sldId="2147483648"/>
              <pc:sldLayoutMk cId="3961567491" sldId="2147483649"/>
              <ac:spMk id="3" creationId="{00000000-0000-0000-0000-000000000000}"/>
            </ac:spMkLst>
          </pc:spChg>
        </pc:sldLayoutChg>
        <pc:sldLayoutChg chg="modSp">
          <pc:chgData name="Yamashita Keiji" userId="ea52071f40e35fdf" providerId="LiveId" clId="{73E531AB-BA97-455F-AD0C-00BF7472D97F}" dt="2021-12-13T07:31:09.327" v="67"/>
          <pc:sldLayoutMkLst>
            <pc:docMk/>
            <pc:sldMasterMk cId="0" sldId="2147483648"/>
            <pc:sldLayoutMk cId="962203573" sldId="2147483651"/>
          </pc:sldLayoutMkLst>
          <pc:spChg chg="mod">
            <ac:chgData name="Yamashita Keiji" userId="ea52071f40e35fdf" providerId="LiveId" clId="{73E531AB-BA97-455F-AD0C-00BF7472D97F}" dt="2021-12-13T07:31:09.327" v="67"/>
            <ac:spMkLst>
              <pc:docMk/>
              <pc:sldMasterMk cId="0" sldId="2147483648"/>
              <pc:sldLayoutMk cId="962203573" sldId="2147483651"/>
              <ac:spMk id="2" creationId="{00000000-0000-0000-0000-000000000000}"/>
            </ac:spMkLst>
          </pc:spChg>
          <pc:spChg chg="mod">
            <ac:chgData name="Yamashita Keiji" userId="ea52071f40e35fdf" providerId="LiveId" clId="{73E531AB-BA97-455F-AD0C-00BF7472D97F}" dt="2021-12-13T07:31:09.327" v="67"/>
            <ac:spMkLst>
              <pc:docMk/>
              <pc:sldMasterMk cId="0" sldId="2147483648"/>
              <pc:sldLayoutMk cId="962203573" sldId="2147483651"/>
              <ac:spMk id="3" creationId="{00000000-0000-0000-0000-000000000000}"/>
            </ac:spMkLst>
          </pc:spChg>
        </pc:sldLayoutChg>
        <pc:sldLayoutChg chg="modSp">
          <pc:chgData name="Yamashita Keiji" userId="ea52071f40e35fdf" providerId="LiveId" clId="{73E531AB-BA97-455F-AD0C-00BF7472D97F}" dt="2021-12-13T07:31:09.327" v="67"/>
          <pc:sldLayoutMkLst>
            <pc:docMk/>
            <pc:sldMasterMk cId="0" sldId="2147483648"/>
            <pc:sldLayoutMk cId="2017231715" sldId="2147483652"/>
          </pc:sldLayoutMkLst>
          <pc:spChg chg="mod">
            <ac:chgData name="Yamashita Keiji" userId="ea52071f40e35fdf" providerId="LiveId" clId="{73E531AB-BA97-455F-AD0C-00BF7472D97F}" dt="2021-12-13T07:31:09.327" v="67"/>
            <ac:spMkLst>
              <pc:docMk/>
              <pc:sldMasterMk cId="0" sldId="2147483648"/>
              <pc:sldLayoutMk cId="2017231715" sldId="2147483652"/>
              <ac:spMk id="3" creationId="{00000000-0000-0000-0000-000000000000}"/>
            </ac:spMkLst>
          </pc:spChg>
          <pc:spChg chg="mod">
            <ac:chgData name="Yamashita Keiji" userId="ea52071f40e35fdf" providerId="LiveId" clId="{73E531AB-BA97-455F-AD0C-00BF7472D97F}" dt="2021-12-13T07:31:09.327" v="67"/>
            <ac:spMkLst>
              <pc:docMk/>
              <pc:sldMasterMk cId="0" sldId="2147483648"/>
              <pc:sldLayoutMk cId="2017231715" sldId="2147483652"/>
              <ac:spMk id="4" creationId="{00000000-0000-0000-0000-000000000000}"/>
            </ac:spMkLst>
          </pc:spChg>
        </pc:sldLayoutChg>
        <pc:sldLayoutChg chg="modSp">
          <pc:chgData name="Yamashita Keiji" userId="ea52071f40e35fdf" providerId="LiveId" clId="{73E531AB-BA97-455F-AD0C-00BF7472D97F}" dt="2021-12-13T07:31:09.327" v="67"/>
          <pc:sldLayoutMkLst>
            <pc:docMk/>
            <pc:sldMasterMk cId="0" sldId="2147483648"/>
            <pc:sldLayoutMk cId="1546689479" sldId="2147483653"/>
          </pc:sldLayoutMkLst>
          <pc:spChg chg="mod">
            <ac:chgData name="Yamashita Keiji" userId="ea52071f40e35fdf" providerId="LiveId" clId="{73E531AB-BA97-455F-AD0C-00BF7472D97F}" dt="2021-12-13T07:31:09.327" v="67"/>
            <ac:spMkLst>
              <pc:docMk/>
              <pc:sldMasterMk cId="0" sldId="2147483648"/>
              <pc:sldLayoutMk cId="1546689479" sldId="2147483653"/>
              <ac:spMk id="2" creationId="{00000000-0000-0000-0000-000000000000}"/>
            </ac:spMkLst>
          </pc:spChg>
          <pc:spChg chg="mod">
            <ac:chgData name="Yamashita Keiji" userId="ea52071f40e35fdf" providerId="LiveId" clId="{73E531AB-BA97-455F-AD0C-00BF7472D97F}" dt="2021-12-13T07:31:09.327" v="67"/>
            <ac:spMkLst>
              <pc:docMk/>
              <pc:sldMasterMk cId="0" sldId="2147483648"/>
              <pc:sldLayoutMk cId="1546689479" sldId="2147483653"/>
              <ac:spMk id="3" creationId="{00000000-0000-0000-0000-000000000000}"/>
            </ac:spMkLst>
          </pc:spChg>
          <pc:spChg chg="mod">
            <ac:chgData name="Yamashita Keiji" userId="ea52071f40e35fdf" providerId="LiveId" clId="{73E531AB-BA97-455F-AD0C-00BF7472D97F}" dt="2021-12-13T07:31:09.327" v="67"/>
            <ac:spMkLst>
              <pc:docMk/>
              <pc:sldMasterMk cId="0" sldId="2147483648"/>
              <pc:sldLayoutMk cId="1546689479" sldId="2147483653"/>
              <ac:spMk id="4" creationId="{00000000-0000-0000-0000-000000000000}"/>
            </ac:spMkLst>
          </pc:spChg>
          <pc:spChg chg="mod">
            <ac:chgData name="Yamashita Keiji" userId="ea52071f40e35fdf" providerId="LiveId" clId="{73E531AB-BA97-455F-AD0C-00BF7472D97F}" dt="2021-12-13T07:31:09.327" v="67"/>
            <ac:spMkLst>
              <pc:docMk/>
              <pc:sldMasterMk cId="0" sldId="2147483648"/>
              <pc:sldLayoutMk cId="1546689479" sldId="2147483653"/>
              <ac:spMk id="5" creationId="{00000000-0000-0000-0000-000000000000}"/>
            </ac:spMkLst>
          </pc:spChg>
          <pc:spChg chg="mod">
            <ac:chgData name="Yamashita Keiji" userId="ea52071f40e35fdf" providerId="LiveId" clId="{73E531AB-BA97-455F-AD0C-00BF7472D97F}" dt="2021-12-13T07:31:09.327" v="67"/>
            <ac:spMkLst>
              <pc:docMk/>
              <pc:sldMasterMk cId="0" sldId="2147483648"/>
              <pc:sldLayoutMk cId="1546689479" sldId="2147483653"/>
              <ac:spMk id="6" creationId="{00000000-0000-0000-0000-000000000000}"/>
            </ac:spMkLst>
          </pc:spChg>
        </pc:sldLayoutChg>
        <pc:sldLayoutChg chg="modSp">
          <pc:chgData name="Yamashita Keiji" userId="ea52071f40e35fdf" providerId="LiveId" clId="{73E531AB-BA97-455F-AD0C-00BF7472D97F}" dt="2021-12-13T07:31:09.327" v="67"/>
          <pc:sldLayoutMkLst>
            <pc:docMk/>
            <pc:sldMasterMk cId="0" sldId="2147483648"/>
            <pc:sldLayoutMk cId="52342521" sldId="2147483656"/>
          </pc:sldLayoutMkLst>
          <pc:spChg chg="mod">
            <ac:chgData name="Yamashita Keiji" userId="ea52071f40e35fdf" providerId="LiveId" clId="{73E531AB-BA97-455F-AD0C-00BF7472D97F}" dt="2021-12-13T07:31:09.327" v="67"/>
            <ac:spMkLst>
              <pc:docMk/>
              <pc:sldMasterMk cId="0" sldId="2147483648"/>
              <pc:sldLayoutMk cId="52342521" sldId="2147483656"/>
              <ac:spMk id="2" creationId="{00000000-0000-0000-0000-000000000000}"/>
            </ac:spMkLst>
          </pc:spChg>
          <pc:spChg chg="mod">
            <ac:chgData name="Yamashita Keiji" userId="ea52071f40e35fdf" providerId="LiveId" clId="{73E531AB-BA97-455F-AD0C-00BF7472D97F}" dt="2021-12-13T07:31:09.327" v="67"/>
            <ac:spMkLst>
              <pc:docMk/>
              <pc:sldMasterMk cId="0" sldId="2147483648"/>
              <pc:sldLayoutMk cId="52342521" sldId="2147483656"/>
              <ac:spMk id="3" creationId="{00000000-0000-0000-0000-000000000000}"/>
            </ac:spMkLst>
          </pc:spChg>
          <pc:spChg chg="mod">
            <ac:chgData name="Yamashita Keiji" userId="ea52071f40e35fdf" providerId="LiveId" clId="{73E531AB-BA97-455F-AD0C-00BF7472D97F}" dt="2021-12-13T07:31:09.327" v="67"/>
            <ac:spMkLst>
              <pc:docMk/>
              <pc:sldMasterMk cId="0" sldId="2147483648"/>
              <pc:sldLayoutMk cId="52342521" sldId="2147483656"/>
              <ac:spMk id="4" creationId="{00000000-0000-0000-0000-000000000000}"/>
            </ac:spMkLst>
          </pc:spChg>
        </pc:sldLayoutChg>
        <pc:sldLayoutChg chg="modSp">
          <pc:chgData name="Yamashita Keiji" userId="ea52071f40e35fdf" providerId="LiveId" clId="{73E531AB-BA97-455F-AD0C-00BF7472D97F}" dt="2021-12-13T07:31:09.327" v="67"/>
          <pc:sldLayoutMkLst>
            <pc:docMk/>
            <pc:sldMasterMk cId="0" sldId="2147483648"/>
            <pc:sldLayoutMk cId="3651463660" sldId="2147483657"/>
          </pc:sldLayoutMkLst>
          <pc:spChg chg="mod">
            <ac:chgData name="Yamashita Keiji" userId="ea52071f40e35fdf" providerId="LiveId" clId="{73E531AB-BA97-455F-AD0C-00BF7472D97F}" dt="2021-12-13T07:31:09.327" v="67"/>
            <ac:spMkLst>
              <pc:docMk/>
              <pc:sldMasterMk cId="0" sldId="2147483648"/>
              <pc:sldLayoutMk cId="3651463660" sldId="2147483657"/>
              <ac:spMk id="2" creationId="{00000000-0000-0000-0000-000000000000}"/>
            </ac:spMkLst>
          </pc:spChg>
          <pc:spChg chg="mod">
            <ac:chgData name="Yamashita Keiji" userId="ea52071f40e35fdf" providerId="LiveId" clId="{73E531AB-BA97-455F-AD0C-00BF7472D97F}" dt="2021-12-13T07:31:09.327" v="67"/>
            <ac:spMkLst>
              <pc:docMk/>
              <pc:sldMasterMk cId="0" sldId="2147483648"/>
              <pc:sldLayoutMk cId="3651463660" sldId="2147483657"/>
              <ac:spMk id="3" creationId="{00000000-0000-0000-0000-000000000000}"/>
            </ac:spMkLst>
          </pc:spChg>
          <pc:spChg chg="mod">
            <ac:chgData name="Yamashita Keiji" userId="ea52071f40e35fdf" providerId="LiveId" clId="{73E531AB-BA97-455F-AD0C-00BF7472D97F}" dt="2021-12-13T07:31:09.327" v="67"/>
            <ac:spMkLst>
              <pc:docMk/>
              <pc:sldMasterMk cId="0" sldId="2147483648"/>
              <pc:sldLayoutMk cId="3651463660" sldId="2147483657"/>
              <ac:spMk id="4" creationId="{00000000-0000-0000-0000-000000000000}"/>
            </ac:spMkLst>
          </pc:spChg>
        </pc:sldLayoutChg>
        <pc:sldLayoutChg chg="modSp">
          <pc:chgData name="Yamashita Keiji" userId="ea52071f40e35fdf" providerId="LiveId" clId="{73E531AB-BA97-455F-AD0C-00BF7472D97F}" dt="2021-12-13T07:31:09.327" v="67"/>
          <pc:sldLayoutMkLst>
            <pc:docMk/>
            <pc:sldMasterMk cId="0" sldId="2147483648"/>
            <pc:sldLayoutMk cId="3200980057" sldId="2147483659"/>
          </pc:sldLayoutMkLst>
          <pc:spChg chg="mod">
            <ac:chgData name="Yamashita Keiji" userId="ea52071f40e35fdf" providerId="LiveId" clId="{73E531AB-BA97-455F-AD0C-00BF7472D97F}" dt="2021-12-13T07:31:09.327" v="67"/>
            <ac:spMkLst>
              <pc:docMk/>
              <pc:sldMasterMk cId="0" sldId="2147483648"/>
              <pc:sldLayoutMk cId="3200980057" sldId="2147483659"/>
              <ac:spMk id="2" creationId="{00000000-0000-0000-0000-000000000000}"/>
            </ac:spMkLst>
          </pc:spChg>
          <pc:spChg chg="mod">
            <ac:chgData name="Yamashita Keiji" userId="ea52071f40e35fdf" providerId="LiveId" clId="{73E531AB-BA97-455F-AD0C-00BF7472D97F}" dt="2021-12-13T07:31:09.327" v="67"/>
            <ac:spMkLst>
              <pc:docMk/>
              <pc:sldMasterMk cId="0" sldId="2147483648"/>
              <pc:sldLayoutMk cId="3200980057"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A4B10E2-6336-42D3-8FBC-D272FD35A25C}"/>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7171" name="Rectangle 3">
            <a:extLst>
              <a:ext uri="{FF2B5EF4-FFF2-40B4-BE49-F238E27FC236}">
                <a16:creationId xmlns:a16="http://schemas.microsoft.com/office/drawing/2014/main" id="{A0DF4043-F35A-4943-9C99-AAEFCA6FB353}"/>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1" hangingPunct="1">
              <a:defRPr kumimoji="0" sz="1200">
                <a:latin typeface="Times New Roman" pitchFamily="18" charset="0"/>
                <a:ea typeface="+mn-ea"/>
                <a:cs typeface="+mn-cs"/>
              </a:defRPr>
            </a:lvl1pPr>
          </a:lstStyle>
          <a:p>
            <a:pPr>
              <a:defRPr/>
            </a:pPr>
            <a:endParaRPr lang="en-US" altLang="ja-JP"/>
          </a:p>
        </p:txBody>
      </p:sp>
      <p:sp>
        <p:nvSpPr>
          <p:cNvPr id="7172" name="Rectangle 4">
            <a:extLst>
              <a:ext uri="{FF2B5EF4-FFF2-40B4-BE49-F238E27FC236}">
                <a16:creationId xmlns:a16="http://schemas.microsoft.com/office/drawing/2014/main" id="{C46A24DC-B109-4B22-A264-B43D2F70C56E}"/>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7173" name="Rectangle 5">
            <a:extLst>
              <a:ext uri="{FF2B5EF4-FFF2-40B4-BE49-F238E27FC236}">
                <a16:creationId xmlns:a16="http://schemas.microsoft.com/office/drawing/2014/main" id="{D7CD8290-8DB0-488B-A3F3-D13F62CE1E7C}"/>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C9C89D00-23A6-49D8-A970-4AD23D544BB1}"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EAA0130-079C-43F6-A46A-F26A77C7ACD4}"/>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6147" name="Rectangle 3">
            <a:extLst>
              <a:ext uri="{FF2B5EF4-FFF2-40B4-BE49-F238E27FC236}">
                <a16:creationId xmlns:a16="http://schemas.microsoft.com/office/drawing/2014/main" id="{D789AA14-BD63-4520-905D-1F55824A91F5}"/>
              </a:ext>
            </a:extLst>
          </p:cNvPr>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1" hangingPunct="1">
              <a:defRPr kumimoji="0" sz="1200">
                <a:latin typeface="Times New Roman" pitchFamily="18" charset="0"/>
                <a:ea typeface="+mn-ea"/>
                <a:cs typeface="+mn-cs"/>
              </a:defRPr>
            </a:lvl1pPr>
          </a:lstStyle>
          <a:p>
            <a:pPr>
              <a:defRPr/>
            </a:pPr>
            <a:endParaRPr lang="en-US" altLang="ja-JP"/>
          </a:p>
        </p:txBody>
      </p:sp>
      <p:sp>
        <p:nvSpPr>
          <p:cNvPr id="13316" name="Rectangle 4">
            <a:extLst>
              <a:ext uri="{FF2B5EF4-FFF2-40B4-BE49-F238E27FC236}">
                <a16:creationId xmlns:a16="http://schemas.microsoft.com/office/drawing/2014/main" id="{6701856E-0BE2-4B35-9DFE-3747E4A69D26}"/>
              </a:ext>
            </a:extLst>
          </p:cNvPr>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E61CAFD9-264F-4B10-BF77-73F8C0D5EA93}"/>
              </a:ext>
            </a:extLst>
          </p:cNvPr>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a:extLst>
              <a:ext uri="{FF2B5EF4-FFF2-40B4-BE49-F238E27FC236}">
                <a16:creationId xmlns:a16="http://schemas.microsoft.com/office/drawing/2014/main" id="{9EA73C78-CF2B-4D15-8ADA-A7BE8E5C2E78}"/>
              </a:ext>
            </a:extLst>
          </p:cNvPr>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6151" name="Rectangle 7">
            <a:extLst>
              <a:ext uri="{FF2B5EF4-FFF2-40B4-BE49-F238E27FC236}">
                <a16:creationId xmlns:a16="http://schemas.microsoft.com/office/drawing/2014/main" id="{63E889B0-E17E-4C2D-9A7F-557769388015}"/>
              </a:ext>
            </a:extLst>
          </p:cNvPr>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16726924-2FB2-4C5D-921E-61AE5E15E26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99DBB201-CAB6-453B-A73A-DB0CC606BE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37931725" indent="-37474525">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DFAB779-8B94-4776-9E60-9296E838EE31}" type="slidenum">
              <a:rPr kumimoji="0" lang="en-US" altLang="ja-JP" sz="1200" smtClean="0">
                <a:solidFill>
                  <a:srgbClr val="000000"/>
                </a:solidFill>
              </a:rPr>
              <a:pPr/>
              <a:t>1</a:t>
            </a:fld>
            <a:endParaRPr kumimoji="0" lang="en-US" altLang="ja-JP" sz="1200">
              <a:solidFill>
                <a:srgbClr val="000000"/>
              </a:solidFill>
            </a:endParaRPr>
          </a:p>
        </p:txBody>
      </p:sp>
      <p:sp>
        <p:nvSpPr>
          <p:cNvPr id="16386" name="Rectangle 2">
            <a:extLst>
              <a:ext uri="{FF2B5EF4-FFF2-40B4-BE49-F238E27FC236}">
                <a16:creationId xmlns:a16="http://schemas.microsoft.com/office/drawing/2014/main" id="{0473B889-9CAD-4997-9A38-1F359FE6F744}"/>
              </a:ext>
            </a:extLst>
          </p:cNvPr>
          <p:cNvSpPr>
            <a:spLocks noGrp="1" noRot="1" noChangeAspect="1" noChangeArrowheads="1" noTextEdit="1"/>
          </p:cNvSpPr>
          <p:nvPr>
            <p:ph type="sldImg"/>
          </p:nvPr>
        </p:nvSpPr>
        <p:spPr>
          <a:xfrm>
            <a:off x="79375" y="739775"/>
            <a:ext cx="6577013" cy="3700463"/>
          </a:xfrm>
          <a:ln/>
        </p:spPr>
      </p:sp>
      <p:sp>
        <p:nvSpPr>
          <p:cNvPr id="16387" name="Rectangle 3">
            <a:extLst>
              <a:ext uri="{FF2B5EF4-FFF2-40B4-BE49-F238E27FC236}">
                <a16:creationId xmlns:a16="http://schemas.microsoft.com/office/drawing/2014/main" id="{2C4EDEAD-DAB1-410B-83CD-49C8D32D4B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ja-JP" altLang="en-US">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FD198B6-72B5-495B-B88C-3A170E5A1E8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609854E-6FB1-48E5-A6E2-5B5C891CF4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4E99379-9672-40B1-B80E-30ED1CD2C735}"/>
              </a:ext>
            </a:extLst>
          </p:cNvPr>
          <p:cNvSpPr>
            <a:spLocks noGrp="1" noChangeArrowheads="1"/>
          </p:cNvSpPr>
          <p:nvPr>
            <p:ph type="sldNum" sz="quarter" idx="12"/>
          </p:nvPr>
        </p:nvSpPr>
        <p:spPr>
          <a:ln/>
        </p:spPr>
        <p:txBody>
          <a:bodyPr/>
          <a:lstStyle>
            <a:lvl1pPr>
              <a:defRPr/>
            </a:lvl1pPr>
          </a:lstStyle>
          <a:p>
            <a:pPr>
              <a:defRPr/>
            </a:pPr>
            <a:fld id="{0657605E-D8EA-4DF2-8ADB-DCA53C12FF0C}" type="slidenum">
              <a:rPr lang="en-US" altLang="ja-JP"/>
              <a:pPr>
                <a:defRPr/>
              </a:pPr>
              <a:t>‹#›</a:t>
            </a:fld>
            <a:endParaRPr lang="en-US" altLang="ja-JP"/>
          </a:p>
        </p:txBody>
      </p:sp>
    </p:spTree>
    <p:extLst>
      <p:ext uri="{BB962C8B-B14F-4D97-AF65-F5344CB8AC3E}">
        <p14:creationId xmlns:p14="http://schemas.microsoft.com/office/powerpoint/2010/main" val="396156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3366DCE-600A-4640-B7F8-E9EA72965FA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ACCF803-CFDF-4223-B939-F8D35BF3DF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4C2E6F7-6289-46F0-8E27-CFA413908B46}"/>
              </a:ext>
            </a:extLst>
          </p:cNvPr>
          <p:cNvSpPr>
            <a:spLocks noGrp="1" noChangeArrowheads="1"/>
          </p:cNvSpPr>
          <p:nvPr>
            <p:ph type="sldNum" sz="quarter" idx="12"/>
          </p:nvPr>
        </p:nvSpPr>
        <p:spPr>
          <a:ln/>
        </p:spPr>
        <p:txBody>
          <a:bodyPr/>
          <a:lstStyle>
            <a:lvl1pPr>
              <a:defRPr/>
            </a:lvl1pPr>
          </a:lstStyle>
          <a:p>
            <a:pPr>
              <a:defRPr/>
            </a:pPr>
            <a:fld id="{CE20FD1D-996E-4352-85FD-94709251E1E7}" type="slidenum">
              <a:rPr lang="en-US" altLang="ja-JP"/>
              <a:pPr>
                <a:defRPr/>
              </a:pPr>
              <a:t>‹#›</a:t>
            </a:fld>
            <a:endParaRPr lang="en-US" altLang="ja-JP"/>
          </a:p>
        </p:txBody>
      </p:sp>
    </p:spTree>
    <p:extLst>
      <p:ext uri="{BB962C8B-B14F-4D97-AF65-F5344CB8AC3E}">
        <p14:creationId xmlns:p14="http://schemas.microsoft.com/office/powerpoint/2010/main" val="400356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DF059C9-4783-4BDA-87D5-B893E19D9A4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7CFE057-2A67-4177-8CAF-EE3AA8E8733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FCADC16-C368-451C-8DE0-334B1C2C5D0C}"/>
              </a:ext>
            </a:extLst>
          </p:cNvPr>
          <p:cNvSpPr>
            <a:spLocks noGrp="1" noChangeArrowheads="1"/>
          </p:cNvSpPr>
          <p:nvPr>
            <p:ph type="sldNum" sz="quarter" idx="12"/>
          </p:nvPr>
        </p:nvSpPr>
        <p:spPr>
          <a:ln/>
        </p:spPr>
        <p:txBody>
          <a:bodyPr/>
          <a:lstStyle>
            <a:lvl1pPr>
              <a:defRPr/>
            </a:lvl1pPr>
          </a:lstStyle>
          <a:p>
            <a:pPr>
              <a:defRPr/>
            </a:pPr>
            <a:fld id="{15CF694A-F142-4CE7-B3CC-C87B395C73E6}" type="slidenum">
              <a:rPr lang="en-US" altLang="ja-JP"/>
              <a:pPr>
                <a:defRPr/>
              </a:pPr>
              <a:t>‹#›</a:t>
            </a:fld>
            <a:endParaRPr lang="en-US" altLang="ja-JP"/>
          </a:p>
        </p:txBody>
      </p:sp>
    </p:spTree>
    <p:extLst>
      <p:ext uri="{BB962C8B-B14F-4D97-AF65-F5344CB8AC3E}">
        <p14:creationId xmlns:p14="http://schemas.microsoft.com/office/powerpoint/2010/main" val="320098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E65349B-58ED-4311-9444-6B0E537465E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341F7D2-3203-4E5F-B05C-8D001D4075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474A3CD-83F6-4CBC-A10C-E92BB2B717E4}"/>
              </a:ext>
            </a:extLst>
          </p:cNvPr>
          <p:cNvSpPr>
            <a:spLocks noGrp="1" noChangeArrowheads="1"/>
          </p:cNvSpPr>
          <p:nvPr>
            <p:ph type="sldNum" sz="quarter" idx="12"/>
          </p:nvPr>
        </p:nvSpPr>
        <p:spPr>
          <a:ln/>
        </p:spPr>
        <p:txBody>
          <a:bodyPr/>
          <a:lstStyle>
            <a:lvl1pPr>
              <a:defRPr/>
            </a:lvl1pPr>
          </a:lstStyle>
          <a:p>
            <a:pPr>
              <a:defRPr/>
            </a:pPr>
            <a:fld id="{D9488B4B-3FFE-4ACD-BCC6-FACC06FD6889}" type="slidenum">
              <a:rPr lang="en-US" altLang="ja-JP"/>
              <a:pPr>
                <a:defRPr/>
              </a:pPr>
              <a:t>‹#›</a:t>
            </a:fld>
            <a:endParaRPr lang="en-US" altLang="ja-JP"/>
          </a:p>
        </p:txBody>
      </p:sp>
    </p:spTree>
    <p:extLst>
      <p:ext uri="{BB962C8B-B14F-4D97-AF65-F5344CB8AC3E}">
        <p14:creationId xmlns:p14="http://schemas.microsoft.com/office/powerpoint/2010/main" val="339291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2AC51C1-8D00-4827-B5AA-87CB595E161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F49A48E-2ABE-4B38-954D-6951D7CDB2F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4040724-65B0-4C07-BA4E-E729B3DB8606}"/>
              </a:ext>
            </a:extLst>
          </p:cNvPr>
          <p:cNvSpPr>
            <a:spLocks noGrp="1" noChangeArrowheads="1"/>
          </p:cNvSpPr>
          <p:nvPr>
            <p:ph type="sldNum" sz="quarter" idx="12"/>
          </p:nvPr>
        </p:nvSpPr>
        <p:spPr>
          <a:ln/>
        </p:spPr>
        <p:txBody>
          <a:bodyPr/>
          <a:lstStyle>
            <a:lvl1pPr>
              <a:defRPr/>
            </a:lvl1pPr>
          </a:lstStyle>
          <a:p>
            <a:pPr>
              <a:defRPr/>
            </a:pPr>
            <a:fld id="{B8AFB49E-CC93-41ED-AD3F-2BFF43962539}" type="slidenum">
              <a:rPr lang="en-US" altLang="ja-JP"/>
              <a:pPr>
                <a:defRPr/>
              </a:pPr>
              <a:t>‹#›</a:t>
            </a:fld>
            <a:endParaRPr lang="en-US" altLang="ja-JP"/>
          </a:p>
        </p:txBody>
      </p:sp>
    </p:spTree>
    <p:extLst>
      <p:ext uri="{BB962C8B-B14F-4D97-AF65-F5344CB8AC3E}">
        <p14:creationId xmlns:p14="http://schemas.microsoft.com/office/powerpoint/2010/main" val="96220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A270702-FDA7-4514-8026-128AA2D57C2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F275AA5-185B-4D1D-A4EC-72C4EFE0DCF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1836179-8F0E-4FD8-B772-83331908FB2D}"/>
              </a:ext>
            </a:extLst>
          </p:cNvPr>
          <p:cNvSpPr>
            <a:spLocks noGrp="1" noChangeArrowheads="1"/>
          </p:cNvSpPr>
          <p:nvPr>
            <p:ph type="sldNum" sz="quarter" idx="12"/>
          </p:nvPr>
        </p:nvSpPr>
        <p:spPr>
          <a:ln/>
        </p:spPr>
        <p:txBody>
          <a:bodyPr/>
          <a:lstStyle>
            <a:lvl1pPr>
              <a:defRPr/>
            </a:lvl1pPr>
          </a:lstStyle>
          <a:p>
            <a:pPr>
              <a:defRPr/>
            </a:pPr>
            <a:fld id="{A2EA9D83-1D12-46CA-9256-519AFE0E8335}" type="slidenum">
              <a:rPr lang="en-US" altLang="ja-JP"/>
              <a:pPr>
                <a:defRPr/>
              </a:pPr>
              <a:t>‹#›</a:t>
            </a:fld>
            <a:endParaRPr lang="en-US" altLang="ja-JP"/>
          </a:p>
        </p:txBody>
      </p:sp>
    </p:spTree>
    <p:extLst>
      <p:ext uri="{BB962C8B-B14F-4D97-AF65-F5344CB8AC3E}">
        <p14:creationId xmlns:p14="http://schemas.microsoft.com/office/powerpoint/2010/main" val="201723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09ECCDA0-EE3A-4FA6-8314-C9062969CA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ED206D25-6141-4FD2-8EE3-11EE41501E6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D9A3E6F-EE9E-4FFF-9F56-4A53AF0FEABB}"/>
              </a:ext>
            </a:extLst>
          </p:cNvPr>
          <p:cNvSpPr>
            <a:spLocks noGrp="1" noChangeArrowheads="1"/>
          </p:cNvSpPr>
          <p:nvPr>
            <p:ph type="sldNum" sz="quarter" idx="12"/>
          </p:nvPr>
        </p:nvSpPr>
        <p:spPr>
          <a:ln/>
        </p:spPr>
        <p:txBody>
          <a:bodyPr/>
          <a:lstStyle>
            <a:lvl1pPr>
              <a:defRPr/>
            </a:lvl1pPr>
          </a:lstStyle>
          <a:p>
            <a:pPr>
              <a:defRPr/>
            </a:pPr>
            <a:fld id="{9129FB36-55B6-4721-83EE-3AAC61C755CE}" type="slidenum">
              <a:rPr lang="en-US" altLang="ja-JP"/>
              <a:pPr>
                <a:defRPr/>
              </a:pPr>
              <a:t>‹#›</a:t>
            </a:fld>
            <a:endParaRPr lang="en-US" altLang="ja-JP"/>
          </a:p>
        </p:txBody>
      </p:sp>
    </p:spTree>
    <p:extLst>
      <p:ext uri="{BB962C8B-B14F-4D97-AF65-F5344CB8AC3E}">
        <p14:creationId xmlns:p14="http://schemas.microsoft.com/office/powerpoint/2010/main" val="154668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664ED458-6F88-453C-B95E-C3299E7AD0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4C012E68-253D-4CB3-969A-7323E955E91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01A6CED3-69A4-4BC8-831C-E5CAF20EAE6C}"/>
              </a:ext>
            </a:extLst>
          </p:cNvPr>
          <p:cNvSpPr>
            <a:spLocks noGrp="1" noChangeArrowheads="1"/>
          </p:cNvSpPr>
          <p:nvPr>
            <p:ph type="sldNum" sz="quarter" idx="12"/>
          </p:nvPr>
        </p:nvSpPr>
        <p:spPr>
          <a:ln/>
        </p:spPr>
        <p:txBody>
          <a:bodyPr/>
          <a:lstStyle>
            <a:lvl1pPr>
              <a:defRPr/>
            </a:lvl1pPr>
          </a:lstStyle>
          <a:p>
            <a:pPr>
              <a:defRPr/>
            </a:pPr>
            <a:fld id="{5ADF90F4-B048-49F5-B35C-793F8BC78B28}" type="slidenum">
              <a:rPr lang="en-US" altLang="ja-JP"/>
              <a:pPr>
                <a:defRPr/>
              </a:pPr>
              <a:t>‹#›</a:t>
            </a:fld>
            <a:endParaRPr lang="en-US" altLang="ja-JP"/>
          </a:p>
        </p:txBody>
      </p:sp>
    </p:spTree>
    <p:extLst>
      <p:ext uri="{BB962C8B-B14F-4D97-AF65-F5344CB8AC3E}">
        <p14:creationId xmlns:p14="http://schemas.microsoft.com/office/powerpoint/2010/main" val="387517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98AE9E5-4DEB-4D37-83A2-A27745EE0CA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5ABA001-650E-486C-86A7-1654BF59F10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B563F93F-0D5A-481E-B99A-710B9A130E52}"/>
              </a:ext>
            </a:extLst>
          </p:cNvPr>
          <p:cNvSpPr>
            <a:spLocks noGrp="1" noChangeArrowheads="1"/>
          </p:cNvSpPr>
          <p:nvPr>
            <p:ph type="sldNum" sz="quarter" idx="12"/>
          </p:nvPr>
        </p:nvSpPr>
        <p:spPr>
          <a:ln/>
        </p:spPr>
        <p:txBody>
          <a:bodyPr/>
          <a:lstStyle>
            <a:lvl1pPr>
              <a:defRPr/>
            </a:lvl1pPr>
          </a:lstStyle>
          <a:p>
            <a:pPr>
              <a:defRPr/>
            </a:pPr>
            <a:fld id="{07133D5B-9AC0-4D55-9467-B2BF33E3DFF3}" type="slidenum">
              <a:rPr lang="en-US" altLang="ja-JP"/>
              <a:pPr>
                <a:defRPr/>
              </a:pPr>
              <a:t>‹#›</a:t>
            </a:fld>
            <a:endParaRPr lang="en-US" altLang="ja-JP"/>
          </a:p>
        </p:txBody>
      </p:sp>
    </p:spTree>
    <p:extLst>
      <p:ext uri="{BB962C8B-B14F-4D97-AF65-F5344CB8AC3E}">
        <p14:creationId xmlns:p14="http://schemas.microsoft.com/office/powerpoint/2010/main" val="246526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EBACB9C5-AF90-4461-9F63-025BCE144F9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737C331-A065-4ACC-B4D1-0B22D6ADD9D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4DC5FAD-B2C0-4EFA-8335-305610DD1AE4}"/>
              </a:ext>
            </a:extLst>
          </p:cNvPr>
          <p:cNvSpPr>
            <a:spLocks noGrp="1" noChangeArrowheads="1"/>
          </p:cNvSpPr>
          <p:nvPr>
            <p:ph type="sldNum" sz="quarter" idx="12"/>
          </p:nvPr>
        </p:nvSpPr>
        <p:spPr>
          <a:ln/>
        </p:spPr>
        <p:txBody>
          <a:bodyPr/>
          <a:lstStyle>
            <a:lvl1pPr>
              <a:defRPr/>
            </a:lvl1pPr>
          </a:lstStyle>
          <a:p>
            <a:pPr>
              <a:defRPr/>
            </a:pPr>
            <a:fld id="{E97426C6-86A2-4429-92E8-CC139BA69AFF}" type="slidenum">
              <a:rPr lang="en-US" altLang="ja-JP"/>
              <a:pPr>
                <a:defRPr/>
              </a:pPr>
              <a:t>‹#›</a:t>
            </a:fld>
            <a:endParaRPr lang="en-US" altLang="ja-JP"/>
          </a:p>
        </p:txBody>
      </p:sp>
    </p:spTree>
    <p:extLst>
      <p:ext uri="{BB962C8B-B14F-4D97-AF65-F5344CB8AC3E}">
        <p14:creationId xmlns:p14="http://schemas.microsoft.com/office/powerpoint/2010/main" val="523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EFE7E02-0328-4749-9475-0D21A74797B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5048158-B614-4EDC-A449-FA7076206B6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79DCC3E-4E12-4DE2-9580-C7405508AC72}"/>
              </a:ext>
            </a:extLst>
          </p:cNvPr>
          <p:cNvSpPr>
            <a:spLocks noGrp="1" noChangeArrowheads="1"/>
          </p:cNvSpPr>
          <p:nvPr>
            <p:ph type="sldNum" sz="quarter" idx="12"/>
          </p:nvPr>
        </p:nvSpPr>
        <p:spPr>
          <a:ln/>
        </p:spPr>
        <p:txBody>
          <a:bodyPr/>
          <a:lstStyle>
            <a:lvl1pPr>
              <a:defRPr/>
            </a:lvl1pPr>
          </a:lstStyle>
          <a:p>
            <a:pPr>
              <a:defRPr/>
            </a:pPr>
            <a:fld id="{C8153033-B5CE-4C06-8A6F-D85D768D9582}" type="slidenum">
              <a:rPr lang="en-US" altLang="ja-JP"/>
              <a:pPr>
                <a:defRPr/>
              </a:pPr>
              <a:t>‹#›</a:t>
            </a:fld>
            <a:endParaRPr lang="en-US" altLang="ja-JP"/>
          </a:p>
        </p:txBody>
      </p:sp>
    </p:spTree>
    <p:extLst>
      <p:ext uri="{BB962C8B-B14F-4D97-AF65-F5344CB8AC3E}">
        <p14:creationId xmlns:p14="http://schemas.microsoft.com/office/powerpoint/2010/main" val="365146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169CB9-12E7-4E5F-9AA6-7C7CA6732517}"/>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a:extLst>
              <a:ext uri="{FF2B5EF4-FFF2-40B4-BE49-F238E27FC236}">
                <a16:creationId xmlns:a16="http://schemas.microsoft.com/office/drawing/2014/main" id="{BCC67F13-B149-4A23-801C-061A2C9BD9AC}"/>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a:extLst>
              <a:ext uri="{FF2B5EF4-FFF2-40B4-BE49-F238E27FC236}">
                <a16:creationId xmlns:a16="http://schemas.microsoft.com/office/drawing/2014/main" id="{832C0BC1-4424-4716-8106-165EAE2CA5DB}"/>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400">
                <a:latin typeface="Times New Roman" pitchFamily="18" charset="0"/>
                <a:ea typeface="ＭＳ Ｐゴシック" charset="-128"/>
                <a:cs typeface="+mn-cs"/>
              </a:defRPr>
            </a:lvl1pPr>
          </a:lstStyle>
          <a:p>
            <a:pPr>
              <a:defRPr/>
            </a:pPr>
            <a:endParaRPr lang="en-US" altLang="ja-JP"/>
          </a:p>
        </p:txBody>
      </p:sp>
      <p:sp>
        <p:nvSpPr>
          <p:cNvPr id="1029" name="Rectangle 5">
            <a:extLst>
              <a:ext uri="{FF2B5EF4-FFF2-40B4-BE49-F238E27FC236}">
                <a16:creationId xmlns:a16="http://schemas.microsoft.com/office/drawing/2014/main" id="{0886F3E0-7558-474E-9B74-A096AA55406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400">
                <a:latin typeface="Times New Roman" pitchFamily="18" charset="0"/>
                <a:ea typeface="ＭＳ Ｐゴシック" charset="-128"/>
                <a:cs typeface="+mn-cs"/>
              </a:defRPr>
            </a:lvl1pPr>
          </a:lstStyle>
          <a:p>
            <a:pPr>
              <a:defRPr/>
            </a:pPr>
            <a:endParaRPr lang="en-US" altLang="ja-JP"/>
          </a:p>
        </p:txBody>
      </p:sp>
      <p:sp>
        <p:nvSpPr>
          <p:cNvPr id="1030" name="Rectangle 6">
            <a:extLst>
              <a:ext uri="{FF2B5EF4-FFF2-40B4-BE49-F238E27FC236}">
                <a16:creationId xmlns:a16="http://schemas.microsoft.com/office/drawing/2014/main" id="{7331E5D6-565B-454B-BA5F-2A5793CF588A}"/>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a:ea typeface="ＭＳ Ｐゴシック" panose="020B0600070205080204" pitchFamily="50" charset="-128"/>
              </a:defRPr>
            </a:lvl1pPr>
          </a:lstStyle>
          <a:p>
            <a:pPr>
              <a:defRPr/>
            </a:pPr>
            <a:fld id="{45D2B66A-5064-463E-9468-26AC4915725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5361" name="Rectangle 3">
            <a:extLst>
              <a:ext uri="{FF2B5EF4-FFF2-40B4-BE49-F238E27FC236}">
                <a16:creationId xmlns:a16="http://schemas.microsoft.com/office/drawing/2014/main" id="{B15082CE-FAFC-43BD-B2CB-7A38D9032535}"/>
              </a:ext>
            </a:extLst>
          </p:cNvPr>
          <p:cNvSpPr>
            <a:spLocks noGrp="1" noChangeArrowheads="1"/>
          </p:cNvSpPr>
          <p:nvPr>
            <p:ph type="body" idx="1"/>
          </p:nvPr>
        </p:nvSpPr>
        <p:spPr>
          <a:xfrm>
            <a:off x="2005012" y="3429000"/>
            <a:ext cx="8263873" cy="1067844"/>
          </a:xfrm>
        </p:spPr>
        <p:txBody>
          <a:bodyPr/>
          <a:lstStyle/>
          <a:p>
            <a:pPr marL="266700" indent="0" algn="ctr">
              <a:lnSpc>
                <a:spcPts val="3000"/>
              </a:lnSpc>
              <a:buNone/>
            </a:pPr>
            <a:r>
              <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発表内容に関連し</a:t>
            </a:r>
            <a:r>
              <a:rPr lang="ja-JP" altLang="en-US"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過去１年間</a:t>
            </a:r>
            <a:r>
              <a:rPr lang="ja-JP" altLang="en-US"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endParaRPr>
          </a:p>
          <a:p>
            <a:pPr marL="266700" indent="0" algn="ctr">
              <a:lnSpc>
                <a:spcPts val="3000"/>
              </a:lnSpc>
              <a:buNone/>
            </a:pPr>
            <a:r>
              <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開示すべき利益相反はありません</a:t>
            </a:r>
            <a:r>
              <a:rPr lang="ja-JP" altLang="en-US" kern="100" dirty="0">
                <a:solidFill>
                  <a:schemeClr val="bg1"/>
                </a:solidFill>
                <a:effectLst/>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ja-JP" altLang="ja-JP" kern="100" dirty="0">
              <a:solidFill>
                <a:schemeClr val="bg1"/>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15362" name="正方形/長方形 4">
            <a:extLst>
              <a:ext uri="{FF2B5EF4-FFF2-40B4-BE49-F238E27FC236}">
                <a16:creationId xmlns:a16="http://schemas.microsoft.com/office/drawing/2014/main" id="{C8AD9855-70FF-4B1C-A2FB-4129A9BC3283}"/>
              </a:ext>
            </a:extLst>
          </p:cNvPr>
          <p:cNvSpPr>
            <a:spLocks noChangeArrowheads="1"/>
          </p:cNvSpPr>
          <p:nvPr/>
        </p:nvSpPr>
        <p:spPr bwMode="auto">
          <a:xfrm>
            <a:off x="463138" y="661769"/>
            <a:ext cx="11245932" cy="5473124"/>
          </a:xfrm>
          <a:prstGeom prst="rect">
            <a:avLst/>
          </a:pr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kumimoji="0" lang="ja-JP" altLang="en-US" sz="2400">
              <a:solidFill>
                <a:srgbClr val="000000"/>
              </a:solidFill>
            </a:endParaRPr>
          </a:p>
        </p:txBody>
      </p:sp>
      <p:sp>
        <p:nvSpPr>
          <p:cNvPr id="15363" name="Rectangle 2">
            <a:extLst>
              <a:ext uri="{FF2B5EF4-FFF2-40B4-BE49-F238E27FC236}">
                <a16:creationId xmlns:a16="http://schemas.microsoft.com/office/drawing/2014/main" id="{92BCE901-1268-4C50-AF14-78010BD47F3E}"/>
              </a:ext>
            </a:extLst>
          </p:cNvPr>
          <p:cNvSpPr>
            <a:spLocks noGrp="1" noChangeArrowheads="1"/>
          </p:cNvSpPr>
          <p:nvPr>
            <p:ph type="title"/>
          </p:nvPr>
        </p:nvSpPr>
        <p:spPr>
          <a:xfrm>
            <a:off x="1923118" y="982916"/>
            <a:ext cx="8361645" cy="1815599"/>
          </a:xfrm>
          <a:noFill/>
          <a:ln>
            <a:noFill/>
            <a:miter lim="800000"/>
            <a:headEnd/>
            <a:tailEnd/>
          </a:ln>
        </p:spPr>
        <p:txBody>
          <a:bodyPr/>
          <a:lstStyle/>
          <a:p>
            <a:pPr eaLnBrk="1" hangingPunct="1"/>
            <a:r>
              <a:rPr lang="ja-JP"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利益相反</a:t>
            </a:r>
            <a:r>
              <a:rPr lang="en-US"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(COI)</a:t>
            </a:r>
            <a:r>
              <a:rPr kumimoji="0" lang="ja-JP" altLang="en-US" sz="3600" b="1" dirty="0">
                <a:solidFill>
                  <a:schemeClr val="bg1"/>
                </a:solidFill>
                <a:latin typeface="ＭＳ Ｐゴシック" panose="020B0600070205080204" pitchFamily="50" charset="-128"/>
                <a:ea typeface="ＭＳ Ｐゴシック" panose="020B0600070205080204" pitchFamily="50" charset="-128"/>
              </a:rPr>
              <a:t>開示</a:t>
            </a:r>
            <a:br>
              <a:rPr kumimoji="0" lang="en-US" altLang="ja-JP" sz="4800" b="1" dirty="0">
                <a:solidFill>
                  <a:schemeClr val="bg1"/>
                </a:solidFill>
                <a:latin typeface="Arial" panose="020B0604020202020204" pitchFamily="34" charset="0"/>
                <a:ea typeface="ＭＳ Ｐゴシック" panose="020B0600070205080204" pitchFamily="50" charset="-128"/>
              </a:rPr>
            </a:br>
            <a:br>
              <a:rPr kumimoji="0" lang="en-US" altLang="ja-JP" sz="1100" b="1" dirty="0">
                <a:solidFill>
                  <a:schemeClr val="bg1"/>
                </a:solidFill>
                <a:latin typeface="Arial" panose="020B0604020202020204" pitchFamily="34" charset="0"/>
                <a:ea typeface="ＭＳ Ｐゴシック" panose="020B0600070205080204" pitchFamily="50" charset="-128"/>
              </a:rPr>
            </a:br>
            <a:r>
              <a:rPr kumimoji="0" lang="ja-JP" altLang="en-US" sz="2400" b="1" dirty="0">
                <a:solidFill>
                  <a:schemeClr val="bg1"/>
                </a:solidFill>
                <a:latin typeface="ＭＳ Ｐゴシック" panose="020B0600070205080204" pitchFamily="50" charset="-128"/>
                <a:ea typeface="ＭＳ Ｐゴシック" panose="020B0600070205080204" pitchFamily="50" charset="-128"/>
              </a:rPr>
              <a:t>発表者名</a:t>
            </a:r>
            <a:r>
              <a:rPr kumimoji="0" lang="en-US" altLang="ja-JP" sz="2400" b="1"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b="1" dirty="0">
                <a:solidFill>
                  <a:schemeClr val="bg1"/>
                </a:solidFill>
                <a:latin typeface="ＭＳ Ｐゴシック" panose="020B0600070205080204" pitchFamily="50" charset="-128"/>
                <a:ea typeface="ＭＳ Ｐゴシック" panose="020B0600070205080204" pitchFamily="50" charset="-128"/>
              </a:rPr>
              <a:t>〇薬剤 太郎、創薬 花子、・・・　　　（〇発表者）</a:t>
            </a:r>
            <a:br>
              <a:rPr kumimoji="0" lang="en-US" altLang="ja-JP" sz="4000" b="1" dirty="0">
                <a:solidFill>
                  <a:schemeClr val="bg1"/>
                </a:solidFill>
                <a:latin typeface="Arial" panose="020B0604020202020204" pitchFamily="34" charset="0"/>
                <a:ea typeface="ＭＳ Ｐゴシック" panose="020B0600070205080204" pitchFamily="50" charset="-128"/>
              </a:rPr>
            </a:br>
            <a:br>
              <a:rPr kumimoji="0" lang="en-US" altLang="ja-JP" sz="1000" b="1" dirty="0">
                <a:solidFill>
                  <a:schemeClr val="bg1"/>
                </a:solidFill>
                <a:latin typeface="Arial" panose="020B0604020202020204" pitchFamily="34" charset="0"/>
                <a:ea typeface="ＭＳ Ｐゴシック" panose="020B0600070205080204" pitchFamily="50" charset="-128"/>
              </a:rPr>
            </a:br>
            <a:endParaRPr kumimoji="0" lang="en-US" altLang="ja-JP" sz="2400" b="1" i="1" dirty="0">
              <a:solidFill>
                <a:srgbClr val="FFFF1F"/>
              </a:solidFill>
              <a:ea typeface="ＭＳ Ｐゴシック" panose="020B0600070205080204" pitchFamily="50" charset="-128"/>
            </a:endParaRPr>
          </a:p>
        </p:txBody>
      </p:sp>
      <p:sp>
        <p:nvSpPr>
          <p:cNvPr id="15365" name="テキスト ボックス 5">
            <a:extLst>
              <a:ext uri="{FF2B5EF4-FFF2-40B4-BE49-F238E27FC236}">
                <a16:creationId xmlns:a16="http://schemas.microsoft.com/office/drawing/2014/main" id="{9CF7945E-775D-4933-B5D0-DF8718EAF9CA}"/>
              </a:ext>
            </a:extLst>
          </p:cNvPr>
          <p:cNvSpPr txBox="1">
            <a:spLocks noChangeArrowheads="1"/>
          </p:cNvSpPr>
          <p:nvPr/>
        </p:nvSpPr>
        <p:spPr bwMode="auto">
          <a:xfrm>
            <a:off x="5921469" y="109667"/>
            <a:ext cx="62705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ja-JP" sz="2000" dirty="0">
                <a:solidFill>
                  <a:schemeClr val="bg1"/>
                </a:solidFill>
                <a:latin typeface="ＭＳ Ｐゴシック" panose="020B0600070205080204" pitchFamily="50" charset="-128"/>
                <a:cs typeface="メイリオ" panose="020B0604030504040204" pitchFamily="50" charset="-128"/>
              </a:rPr>
              <a:t>発表時に申告すべき利益相反状態がない場合</a:t>
            </a:r>
            <a:r>
              <a:rPr lang="ja-JP" altLang="en-US" sz="2000" dirty="0">
                <a:solidFill>
                  <a:schemeClr val="bg1"/>
                </a:solidFill>
                <a:latin typeface="ＭＳ Ｐゴシック" panose="020B0600070205080204" pitchFamily="50" charset="-128"/>
              </a:rPr>
              <a:t>（</a:t>
            </a:r>
            <a:r>
              <a:rPr lang="ja-JP" altLang="en-US" sz="2000" dirty="0">
                <a:solidFill>
                  <a:srgbClr val="FFFFFF"/>
                </a:solidFill>
                <a:latin typeface="ＭＳ Ｐゴシック" panose="020B0600070205080204" pitchFamily="50" charset="-128"/>
              </a:rPr>
              <a:t>様式</a:t>
            </a:r>
            <a:r>
              <a:rPr lang="en-US" altLang="ja-JP" sz="2000" dirty="0">
                <a:solidFill>
                  <a:srgbClr val="FFFFFF"/>
                </a:solidFill>
                <a:latin typeface="ＭＳ Ｐゴシック" panose="020B0600070205080204" pitchFamily="50" charset="-128"/>
              </a:rPr>
              <a:t>A</a:t>
            </a:r>
            <a:r>
              <a:rPr lang="ja-JP" altLang="en-US" sz="2000" dirty="0">
                <a:solidFill>
                  <a:srgbClr val="FFFFFF"/>
                </a:solidFill>
                <a:latin typeface="ＭＳ Ｐゴシック" panose="020B0600070205080204" pitchFamily="50" charset="-128"/>
              </a:rPr>
              <a:t>）</a:t>
            </a:r>
          </a:p>
        </p:txBody>
      </p:sp>
      <p:sp>
        <p:nvSpPr>
          <p:cNvPr id="7" name="正方形/長方形 7">
            <a:extLst>
              <a:ext uri="{FF2B5EF4-FFF2-40B4-BE49-F238E27FC236}">
                <a16:creationId xmlns:a16="http://schemas.microsoft.com/office/drawing/2014/main" id="{3DAE62E4-C390-4375-BE68-CBB2262249A5}"/>
              </a:ext>
            </a:extLst>
          </p:cNvPr>
          <p:cNvSpPr>
            <a:spLocks noChangeArrowheads="1"/>
          </p:cNvSpPr>
          <p:nvPr/>
        </p:nvSpPr>
        <p:spPr bwMode="auto">
          <a:xfrm>
            <a:off x="2351152" y="2600044"/>
            <a:ext cx="3736910" cy="354806"/>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1800" dirty="0">
                <a:solidFill>
                  <a:srgbClr val="FF0000"/>
                </a:solidFill>
              </a:rPr>
              <a:t>著者全員の氏名を記載してください</a:t>
            </a:r>
          </a:p>
        </p:txBody>
      </p:sp>
      <p:sp>
        <p:nvSpPr>
          <p:cNvPr id="8" name="Rectangle 3">
            <a:extLst>
              <a:ext uri="{FF2B5EF4-FFF2-40B4-BE49-F238E27FC236}">
                <a16:creationId xmlns:a16="http://schemas.microsoft.com/office/drawing/2014/main" id="{73FF608F-39A3-4DF6-94DA-D5DDD1B38454}"/>
              </a:ext>
            </a:extLst>
          </p:cNvPr>
          <p:cNvSpPr txBox="1">
            <a:spLocks noChangeArrowheads="1"/>
          </p:cNvSpPr>
          <p:nvPr/>
        </p:nvSpPr>
        <p:spPr bwMode="auto">
          <a:xfrm>
            <a:off x="700645" y="5419058"/>
            <a:ext cx="10925298" cy="80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ja-JP" altLang="ja-JP" sz="1800" dirty="0">
                <a:solidFill>
                  <a:schemeClr val="bg1"/>
                </a:solidFill>
                <a:latin typeface="ＭＳ Ｐゴシック" panose="020B0600070205080204" pitchFamily="50" charset="-128"/>
                <a:ea typeface="ＭＳ Ｐゴシック" panose="020B0600070205080204" pitchFamily="50" charset="-128"/>
              </a:rPr>
              <a:t>申告項目と申告基準は，公益社団法人日本薬剤学会における機関誌および学術集会に関わる利益相反（</a:t>
            </a:r>
            <a:r>
              <a:rPr lang="en-US" altLang="ja-JP" sz="1800" dirty="0">
                <a:solidFill>
                  <a:schemeClr val="bg1"/>
                </a:solidFill>
                <a:latin typeface="ＭＳ Ｐゴシック" panose="020B0600070205080204" pitchFamily="50" charset="-128"/>
                <a:ea typeface="ＭＳ Ｐゴシック" panose="020B0600070205080204" pitchFamily="50" charset="-128"/>
              </a:rPr>
              <a:t>COI</a:t>
            </a:r>
            <a:r>
              <a:rPr lang="ja-JP" altLang="ja-JP" sz="1800" dirty="0">
                <a:solidFill>
                  <a:schemeClr val="bg1"/>
                </a:solidFill>
                <a:latin typeface="ＭＳ Ｐゴシック" panose="020B0600070205080204" pitchFamily="50" charset="-128"/>
                <a:ea typeface="ＭＳ Ｐゴシック" panose="020B0600070205080204" pitchFamily="50" charset="-128"/>
              </a:rPr>
              <a:t>）マネジメントに関する規程</a:t>
            </a:r>
            <a:r>
              <a:rPr lang="en-US" altLang="ja-JP" sz="1800" dirty="0">
                <a:solidFill>
                  <a:schemeClr val="bg1"/>
                </a:solidFill>
                <a:latin typeface="ＭＳ Ｐゴシック" panose="020B0600070205080204" pitchFamily="50" charset="-128"/>
                <a:ea typeface="ＭＳ Ｐゴシック" panose="020B0600070205080204" pitchFamily="50" charset="-128"/>
              </a:rPr>
              <a:t>(2022</a:t>
            </a:r>
            <a:r>
              <a:rPr lang="ja-JP" altLang="ja-JP" sz="1800" dirty="0">
                <a:solidFill>
                  <a:schemeClr val="bg1"/>
                </a:solidFill>
                <a:latin typeface="ＭＳ Ｐゴシック" panose="020B0600070205080204" pitchFamily="50" charset="-128"/>
                <a:ea typeface="ＭＳ Ｐゴシック" panose="020B0600070205080204" pitchFamily="50" charset="-128"/>
              </a:rPr>
              <a:t>年１月１日施行</a:t>
            </a:r>
            <a:r>
              <a:rPr lang="en-US" altLang="ja-JP" sz="1800" dirty="0">
                <a:solidFill>
                  <a:schemeClr val="bg1"/>
                </a:solidFill>
                <a:latin typeface="ＭＳ Ｐゴシック" panose="020B0600070205080204" pitchFamily="50" charset="-128"/>
                <a:ea typeface="ＭＳ Ｐゴシック" panose="020B0600070205080204" pitchFamily="50" charset="-128"/>
              </a:rPr>
              <a:t>)</a:t>
            </a:r>
            <a:r>
              <a:rPr lang="ja-JP" altLang="ja-JP" sz="1800" dirty="0">
                <a:solidFill>
                  <a:schemeClr val="bg1"/>
                </a:solidFill>
                <a:latin typeface="ＭＳ Ｐゴシック" panose="020B0600070205080204" pitchFamily="50" charset="-128"/>
                <a:ea typeface="ＭＳ Ｐゴシック" panose="020B0600070205080204" pitchFamily="50" charset="-128"/>
              </a:rPr>
              <a:t>による。</a:t>
            </a:r>
          </a:p>
        </p:txBody>
      </p:sp>
      <p:sp>
        <p:nvSpPr>
          <p:cNvPr id="9" name="正方形/長方形 8">
            <a:extLst>
              <a:ext uri="{FF2B5EF4-FFF2-40B4-BE49-F238E27FC236}">
                <a16:creationId xmlns:a16="http://schemas.microsoft.com/office/drawing/2014/main" id="{FB341027-A10A-4FA3-B205-50AF725AE964}"/>
              </a:ext>
            </a:extLst>
          </p:cNvPr>
          <p:cNvSpPr>
            <a:spLocks noChangeArrowheads="1"/>
          </p:cNvSpPr>
          <p:nvPr/>
        </p:nvSpPr>
        <p:spPr bwMode="auto">
          <a:xfrm>
            <a:off x="1826244" y="6321079"/>
            <a:ext cx="8645655" cy="339785"/>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ja-JP" sz="1200" kern="0" dirty="0">
                <a:solidFill>
                  <a:srgbClr val="FF0000"/>
                </a:solidFill>
                <a:latin typeface="ＭＳ Ｐゴシック" panose="020B0600070205080204" pitchFamily="50" charset="-128"/>
                <a:cs typeface="メイリオ" panose="020B0604030504040204" pitchFamily="50" charset="-128"/>
              </a:rPr>
              <a:t>前年の</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日～</a:t>
            </a:r>
            <a:r>
              <a:rPr lang="en-US" altLang="ja-JP" sz="1200" kern="0" dirty="0">
                <a:solidFill>
                  <a:srgbClr val="FF0000"/>
                </a:solidFill>
                <a:latin typeface="ＭＳ Ｐゴシック" panose="020B0600070205080204" pitchFamily="50" charset="-128"/>
                <a:cs typeface="メイリオ" panose="020B0604030504040204" pitchFamily="50" charset="-128"/>
              </a:rPr>
              <a:t>12</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31</a:t>
            </a:r>
            <a:r>
              <a:rPr lang="ja-JP" altLang="ja-JP" sz="1200" kern="0" dirty="0">
                <a:solidFill>
                  <a:srgbClr val="FF0000"/>
                </a:solidFill>
                <a:latin typeface="ＭＳ Ｐゴシック" panose="020B0600070205080204" pitchFamily="50" charset="-128"/>
                <a:cs typeface="メイリオ" panose="020B0604030504040204" pitchFamily="50" charset="-128"/>
              </a:rPr>
              <a:t>日における発表者の利益相反状態を</a:t>
            </a:r>
            <a:r>
              <a:rPr lang="ja-JP" altLang="en-US" sz="1200" kern="0" dirty="0">
                <a:solidFill>
                  <a:srgbClr val="FF0000"/>
                </a:solidFill>
                <a:latin typeface="ＭＳ Ｐゴシック" panose="020B0600070205080204" pitchFamily="50" charset="-128"/>
                <a:cs typeface="メイリオ" panose="020B0604030504040204" pitchFamily="50" charset="-128"/>
              </a:rPr>
              <a:t>、</a:t>
            </a:r>
            <a:r>
              <a:rPr lang="ja-JP" altLang="ja-JP" sz="1200" kern="0" dirty="0">
                <a:solidFill>
                  <a:srgbClr val="FF0000"/>
                </a:solidFill>
                <a:latin typeface="ＭＳ Ｐゴシック" panose="020B0600070205080204" pitchFamily="50" charset="-128"/>
                <a:cs typeface="メイリオ" panose="020B0604030504040204" pitchFamily="50" charset="-128"/>
              </a:rPr>
              <a:t>発表スライドの最初あるいはポスターの最後に開示</a:t>
            </a:r>
            <a:r>
              <a:rPr lang="ja-JP" altLang="en-US" sz="1200" kern="0" dirty="0">
                <a:solidFill>
                  <a:srgbClr val="FF0000"/>
                </a:solidFill>
                <a:latin typeface="ＭＳ Ｐゴシック" panose="020B0600070205080204" pitchFamily="50" charset="-128"/>
                <a:cs typeface="メイリオ" panose="020B0604030504040204" pitchFamily="50" charset="-128"/>
              </a:rPr>
              <a:t>してください</a:t>
            </a:r>
            <a:r>
              <a:rPr lang="ja-JP" altLang="ja-JP" sz="1200" kern="0" dirty="0">
                <a:solidFill>
                  <a:srgbClr val="FF0000"/>
                </a:solidFill>
                <a:latin typeface="ＭＳ Ｐゴシック" panose="020B0600070205080204" pitchFamily="50" charset="-128"/>
                <a:cs typeface="メイリオ" panose="020B0604030504040204" pitchFamily="50" charset="-128"/>
              </a:rPr>
              <a:t>。</a:t>
            </a:r>
            <a:endParaRPr kumimoji="0" lang="ja-JP" altLang="en-US" sz="1200" dirty="0">
              <a:solidFill>
                <a:srgbClr val="FF0000"/>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140</Words>
  <Application>Microsoft Office PowerPoint</Application>
  <PresentationFormat>ワイド画面</PresentationFormat>
  <Paragraphs>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Times New Roman</vt:lpstr>
      <vt:lpstr>Default Design</vt:lpstr>
      <vt:lpstr>利益相反(COI)開示  発表者名: 〇薬剤 太郎、創薬 花子、・・・　　　（〇発表者）  </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Keiji YAMASHITA</dc:creator>
  <cp:lastModifiedBy>Yamashita Keiji</cp:lastModifiedBy>
  <cp:revision>92</cp:revision>
  <dcterms:created xsi:type="dcterms:W3CDTF">2000-09-04T17:39:07Z</dcterms:created>
  <dcterms:modified xsi:type="dcterms:W3CDTF">2021-12-13T07:32:05Z</dcterms:modified>
</cp:coreProperties>
</file>