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2022/1/27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58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6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402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282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2964047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/>
              <a:t>　ある企業等はありません。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632981"/>
            <a:ext cx="8239125" cy="21002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200" b="1" dirty="0"/>
              <a:t>第</a:t>
            </a:r>
            <a:r>
              <a:rPr lang="en-US" altLang="ja-JP" sz="3200" b="1" dirty="0"/>
              <a:t>127</a:t>
            </a:r>
            <a:r>
              <a:rPr lang="ja-JP" altLang="en-US" sz="3200" b="1" dirty="0"/>
              <a:t>回日本解剖学会総会・全国学術集会　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395536" y="159048"/>
            <a:ext cx="376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779962" y="206524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76250"/>
            <a:ext cx="8239125" cy="18843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200" b="1" dirty="0"/>
              <a:t>第</a:t>
            </a:r>
            <a:r>
              <a:rPr lang="en-US" altLang="ja-JP" sz="3200" b="1" dirty="0"/>
              <a:t>127</a:t>
            </a:r>
            <a:r>
              <a:rPr lang="ja-JP" altLang="en-US" sz="3200" b="1" dirty="0"/>
              <a:t>回日本解剖学会総会・全国学術集会　利益相反開示　</a:t>
            </a:r>
            <a:br>
              <a:rPr lang="en-US" altLang="ja-JP" sz="3600" b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2609528"/>
            <a:ext cx="8232941" cy="4131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①顧問：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②株保有・利益：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③特許使用料：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④講演料：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⑤原稿料：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⑥受託研究・共同研究費：○○○○○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⑦奨学寄付金：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⑧寄附講座所属：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⑨贈答品等の報酬：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</a:rPr>
              <a:t>　開示基準は学会ホームページをご参照下さい。</a:t>
            </a:r>
            <a:endParaRPr lang="ja-JP" altLang="en-US" sz="18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23528" y="14585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73580" y="77093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384</Words>
  <Application>Microsoft Office PowerPoint</Application>
  <PresentationFormat>画面に合わせる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標準デザイン</vt:lpstr>
      <vt:lpstr>第127回日本解剖学会総会・全国学術集会　利益相反開示　 筆頭演者名：　○○　○○</vt:lpstr>
      <vt:lpstr>第127回日本解剖学会総会・全国学術集会　利益相反開示　 筆頭演者名：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【sample】JSPEN_COIなし0513</dc:title>
  <dc:creator>jspen2016j</dc:creator>
  <cp:lastModifiedBy>kawaguchi</cp:lastModifiedBy>
  <cp:revision>11</cp:revision>
  <cp:lastPrinted>2015-04-22T07:12:41Z</cp:lastPrinted>
  <dcterms:created xsi:type="dcterms:W3CDTF">2013-11-12T00:02:51Z</dcterms:created>
  <dcterms:modified xsi:type="dcterms:W3CDTF">2022-01-27T01:59:28Z</dcterms:modified>
</cp:coreProperties>
</file>