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89635"/>
            <a:ext cx="8237537" cy="238211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46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回日本アルコール関連問題学会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24FE724-8BFA-2100-186B-059751E4BCB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0831" y="1959798"/>
            <a:ext cx="8542338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①顧問：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PPP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②株保有・利益：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QQQ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③特許使用料：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RRR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④講演料：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SSS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製薬，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TTT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⑤原稿料：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UUU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VVV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⑦奨学寄付金：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XXX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⑧寄附講座所属：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YYY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⑨贈答品などの報酬：	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ZZZ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薬品工業	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1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「なし」の場合は、「なし」と記載して下さい）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CB2CD-3BC4-E19B-111A-0C1FD65020C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147431"/>
            <a:ext cx="8237537" cy="16039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46</a:t>
            </a:r>
            <a:r>
              <a:rPr lang="ja-JP" altLang="en-US" sz="25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回日本アルコール関連問題学会</a:t>
            </a:r>
            <a:endParaRPr lang="en-US" altLang="ja-JP" sz="25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338</Words>
  <Application>Microsoft Office PowerPoint</Application>
  <PresentationFormat>画面に合わせる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Kawaguchi Yusuke</cp:lastModifiedBy>
  <cp:revision>97</cp:revision>
  <cp:lastPrinted>2010-04-28T01:42:11Z</cp:lastPrinted>
  <dcterms:created xsi:type="dcterms:W3CDTF">2000-09-04T17:39:07Z</dcterms:created>
  <dcterms:modified xsi:type="dcterms:W3CDTF">2024-08-28T00:58:24Z</dcterms:modified>
</cp:coreProperties>
</file>