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E4D163-5289-42CB-87A8-48BBF2440F2A}" v="4" dt="2024-09-22T23:37:11.7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o onuma" userId="44da67578ccbebe3" providerId="LiveId" clId="{1EE4D163-5289-42CB-87A8-48BBF2440F2A}"/>
    <pc:docChg chg="modSld">
      <pc:chgData name="ryo onuma" userId="44da67578ccbebe3" providerId="LiveId" clId="{1EE4D163-5289-42CB-87A8-48BBF2440F2A}" dt="2024-09-22T23:37:12.034" v="51" actId="20577"/>
      <pc:docMkLst>
        <pc:docMk/>
      </pc:docMkLst>
      <pc:sldChg chg="modSp mod">
        <pc:chgData name="ryo onuma" userId="44da67578ccbebe3" providerId="LiveId" clId="{1EE4D163-5289-42CB-87A8-48BBF2440F2A}" dt="2024-09-22T23:37:12.034" v="51" actId="20577"/>
        <pc:sldMkLst>
          <pc:docMk/>
          <pc:sldMk cId="0" sldId="260"/>
        </pc:sldMkLst>
        <pc:spChg chg="mod">
          <ac:chgData name="ryo onuma" userId="44da67578ccbebe3" providerId="LiveId" clId="{1EE4D163-5289-42CB-87A8-48BBF2440F2A}" dt="2024-09-22T23:37:12.034" v="51" actId="20577"/>
          <ac:spMkLst>
            <pc:docMk/>
            <pc:sldMk cId="0" sldId="260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0700" y="3155527"/>
            <a:ext cx="8639175" cy="34107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①顧問：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②株保有・利益：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③特許使用料：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④講演料：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⑤原稿料：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⑥受託研究・共同研究費：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⑦奨学寄付金：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⑧寄付講座所属：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あり（○○製薬）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⑨贈答品などの報酬：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kumimoji="0" lang="ja-JP" altLang="en-US" sz="48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回日本支援工学理学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132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第13回日本支援工学理学療法学会学術大会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ryo onuma</cp:lastModifiedBy>
  <cp:revision>99</cp:revision>
  <dcterms:created xsi:type="dcterms:W3CDTF">2000-09-04T17:39:07Z</dcterms:created>
  <dcterms:modified xsi:type="dcterms:W3CDTF">2024-09-22T23:37:15Z</dcterms:modified>
</cp:coreProperties>
</file>