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106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985210-8B6A-41B4-B53E-9896E29FE9F5}" v="2" dt="2024-09-22T23:37:30.0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yo onuma" userId="44da67578ccbebe3" providerId="LiveId" clId="{99985210-8B6A-41B4-B53E-9896E29FE9F5}"/>
    <pc:docChg chg="modSld">
      <pc:chgData name="ryo onuma" userId="44da67578ccbebe3" providerId="LiveId" clId="{99985210-8B6A-41B4-B53E-9896E29FE9F5}" dt="2024-09-22T23:37:30.769" v="21" actId="6549"/>
      <pc:docMkLst>
        <pc:docMk/>
      </pc:docMkLst>
      <pc:sldChg chg="modSp mod">
        <pc:chgData name="ryo onuma" userId="44da67578ccbebe3" providerId="LiveId" clId="{99985210-8B6A-41B4-B53E-9896E29FE9F5}" dt="2024-09-22T23:37:30.769" v="21" actId="6549"/>
        <pc:sldMkLst>
          <pc:docMk/>
          <pc:sldMk cId="0" sldId="259"/>
        </pc:sldMkLst>
        <pc:spChg chg="mod">
          <ac:chgData name="ryo onuma" userId="44da67578ccbebe3" providerId="LiveId" clId="{99985210-8B6A-41B4-B53E-9896E29FE9F5}" dt="2024-09-22T23:37:30.769" v="21" actId="6549"/>
          <ac:spMkLst>
            <pc:docMk/>
            <pc:sldMk cId="0" sldId="259"/>
            <ac:spMk id="4" creationId="{7E0077BA-2964-188C-3799-C97AD2378EF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CA72FE3F-B3ED-42F1-AA71-D5AD1060BD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6935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defTabSz="922338">
              <a:defRPr kumimoji="0"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defTabSz="922338">
              <a:defRPr kumimoji="0" sz="1200"/>
            </a:lvl1pPr>
          </a:lstStyle>
          <a:p>
            <a:fld id="{47D34066-3942-4D11-A7C6-47ED23CD3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300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CD9AED-9E5B-46B8-8FEF-AC4C907A3FB1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kumimoji="0" lang="ja-JP" altLang="en-US">
              <a:latin typeface="Times New Roman" pitchFamily="-106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23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85229E-8310-4DFD-B0D3-BD4F78DE7BC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7CE74-0687-4AC3-B836-7F7603856E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B8800-0902-413F-BE98-71C450599E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2B592-4E4C-42D1-897B-163D5C1A4FB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A996E-9814-4FBD-BB95-76F20FAE6C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0B05-5981-4D05-AD2B-56DCAD64869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8770B-EF4A-419A-8797-5555C3A2A2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932EB8-AB44-4C37-8DD5-F12CD1B91F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6A59B-C817-4B61-BD50-18C2B9CA49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9DBBF-2DCC-424A-83AE-F26E00BB15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DD29B-18B2-4398-A26D-4DAFC7CF1D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pitchFamily="-106" charset="-128"/>
              </a:defRPr>
            </a:lvl1pPr>
          </a:lstStyle>
          <a:p>
            <a:pPr>
              <a:defRPr/>
            </a:pPr>
            <a:fld id="{DB56D715-FFC1-4224-B653-ED4D2042B5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637288"/>
            <a:ext cx="12192000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4000" b="1" dirty="0">
              <a:latin typeface="Arial" charset="0"/>
              <a:ea typeface="ＭＳ Ｐゴシック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kumimoji="0"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　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企業などはありません。</a:t>
            </a:r>
            <a:endParaRPr kumimoji="0"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latin typeface="Arial" charset="0"/>
              <a:ea typeface="ＭＳ Ｐゴシック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latin typeface="Arial" charset="0"/>
              <a:ea typeface="ＭＳ Ｐゴシック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E0077BA-2964-188C-3799-C97AD2378E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95897"/>
            <a:ext cx="12192000" cy="228600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r>
              <a:rPr kumimoji="0" lang="ja-JP" altLang="en-US" sz="4800" b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回日本支援工学理学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療法学会学術大会</a:t>
            </a:r>
            <a:br>
              <a:rPr kumimoji="0" lang="ja-JP" altLang="en-US" sz="66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en-US" altLang="ja-JP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 </a:t>
            </a:r>
            <a:r>
              <a:rPr kumimoji="0" lang="ja-JP" altLang="en-US" sz="48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kumimoji="0" lang="en-US" altLang="ja-JP" sz="54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kumimoji="0" lang="ja-JP" altLang="en-US" sz="18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</a:t>
            </a:r>
            <a:br>
              <a:rPr kumimoji="0" lang="en-US" altLang="ja-JP" sz="2800" b="1" i="1" dirty="0">
                <a:solidFill>
                  <a:schemeClr val="tx1"/>
                </a:solidFill>
                <a:ea typeface="ＭＳ Ｐゴシック" charset="-128"/>
              </a:rPr>
            </a:br>
            <a:r>
              <a:rPr kumimoji="0" lang="ja-JP" altLang="en-US" sz="2800" b="1" i="1" dirty="0">
                <a:solidFill>
                  <a:schemeClr val="tx1"/>
                </a:solidFill>
                <a:ea typeface="ＭＳ Ｐゴシック" charset="-128"/>
              </a:rPr>
              <a:t>筆頭発表者名：　○○　○○</a:t>
            </a:r>
            <a:endParaRPr kumimoji="0" lang="en-US" altLang="ja-JP" sz="2800" b="1" i="1" dirty="0">
              <a:solidFill>
                <a:schemeClr val="tx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43</Words>
  <Application>Microsoft Office PowerPoint</Application>
  <PresentationFormat>ワイド画面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第13回日本支援工学理学療法学会学術大会 COI 開示 　 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ryo onuma</cp:lastModifiedBy>
  <cp:revision>100</cp:revision>
  <dcterms:created xsi:type="dcterms:W3CDTF">2000-09-04T17:39:07Z</dcterms:created>
  <dcterms:modified xsi:type="dcterms:W3CDTF">2024-09-22T23:37:31Z</dcterms:modified>
</cp:coreProperties>
</file>