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985210-8B6A-41B4-B53E-9896E29FE9F5}" v="2" dt="2024-09-22T23:37:30.0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83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o onuma" userId="44da67578ccbebe3" providerId="LiveId" clId="{99985210-8B6A-41B4-B53E-9896E29FE9F5}"/>
    <pc:docChg chg="modSld">
      <pc:chgData name="ryo onuma" userId="44da67578ccbebe3" providerId="LiveId" clId="{99985210-8B6A-41B4-B53E-9896E29FE9F5}" dt="2024-09-22T23:37:30.769" v="21" actId="6549"/>
      <pc:docMkLst>
        <pc:docMk/>
      </pc:docMkLst>
      <pc:sldChg chg="modSp mod">
        <pc:chgData name="ryo onuma" userId="44da67578ccbebe3" providerId="LiveId" clId="{99985210-8B6A-41B4-B53E-9896E29FE9F5}" dt="2024-09-22T23:37:30.769" v="21" actId="6549"/>
        <pc:sldMkLst>
          <pc:docMk/>
          <pc:sldMk cId="0" sldId="259"/>
        </pc:sldMkLst>
        <pc:spChg chg="mod">
          <ac:chgData name="ryo onuma" userId="44da67578ccbebe3" providerId="LiveId" clId="{99985210-8B6A-41B4-B53E-9896E29FE9F5}" dt="2024-09-22T23:37:30.769" v="21" actId="6549"/>
          <ac:spMkLst>
            <pc:docMk/>
            <pc:sldMk cId="0" sldId="259"/>
            <ac:spMk id="4" creationId="{7E0077BA-2964-188C-3799-C97AD2378EF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637288"/>
            <a:ext cx="121920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4000" b="1" dirty="0"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　</a:t>
            </a:r>
            <a:endParaRPr kumimoji="0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E0077BA-2964-188C-3799-C97AD2378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95897"/>
            <a:ext cx="12192000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r>
              <a:rPr kumimoji="0" lang="ja-JP" altLang="en-US" sz="48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回日本支援工学理学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療法学会学術大会</a:t>
            </a:r>
            <a:br>
              <a:rPr kumimoji="0" lang="ja-JP" altLang="en-US" sz="6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8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8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800" b="1" i="1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43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第13回日本支援工学理学療法学会学術大会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ryo onuma</cp:lastModifiedBy>
  <cp:revision>100</cp:revision>
  <dcterms:created xsi:type="dcterms:W3CDTF">2000-09-04T17:39:07Z</dcterms:created>
  <dcterms:modified xsi:type="dcterms:W3CDTF">2024-09-22T23:37:31Z</dcterms:modified>
</cp:coreProperties>
</file>