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515" autoAdjust="0"/>
    <p:restoredTop sz="94660"/>
  </p:normalViewPr>
  <p:slideViewPr>
    <p:cSldViewPr>
      <p:cViewPr varScale="1">
        <p:scale>
          <a:sx n="66" d="100"/>
          <a:sy n="66" d="100"/>
        </p:scale>
        <p:origin x="30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5580112" y="94273"/>
            <a:ext cx="3491984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 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カラーコピーして全ての荷物に貼付してください。</a:t>
            </a:r>
          </a:p>
        </p:txBody>
      </p:sp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72541"/>
              </p:ext>
            </p:extLst>
          </p:nvPr>
        </p:nvGraphicFramePr>
        <p:xfrm>
          <a:off x="179512" y="2276872"/>
          <a:ext cx="8815263" cy="4516440"/>
        </p:xfrm>
        <a:graphic>
          <a:graphicData uri="http://schemas.openxmlformats.org/drawingml/2006/table">
            <a:tbl>
              <a:tblPr/>
              <a:tblGrid>
                <a:gridCol w="1731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1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貴社名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01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日（金）</a:t>
                      </a:r>
                      <a:endParaRPr kumimoji="1" lang="en-US" altLang="ja-JP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午後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-18</a:t>
                      </a:r>
                      <a:r>
                        <a:rPr kumimoji="1" lang="ja-JP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内容物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05165" y="1340768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回日本支援工学理学療法</a:t>
            </a:r>
            <a:r>
              <a:rPr lang="zh-CN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学会学術大会</a:t>
            </a:r>
            <a:endParaRPr lang="en-US" altLang="zh-CN" sz="2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インフォメーション　ポスター</a:t>
            </a:r>
          </a:p>
        </p:txBody>
      </p:sp>
      <p:sp>
        <p:nvSpPr>
          <p:cNvPr id="2079" name="Text Box 87"/>
          <p:cNvSpPr txBox="1">
            <a:spLocks noChangeArrowheads="1"/>
          </p:cNvSpPr>
          <p:nvPr/>
        </p:nvSpPr>
        <p:spPr bwMode="auto">
          <a:xfrm>
            <a:off x="6265512" y="696184"/>
            <a:ext cx="2776538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ｲﾝﾌｫﾒｰｼｮﾝ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8248" y="72250"/>
            <a:ext cx="5409856" cy="11695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御茶の水センタービル</a:t>
            </a:r>
            <a:endParaRPr lang="en-US" altLang="ja-JP" sz="14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lang="en-US" altLang="ja-JP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回日本支援工学理学療法</a:t>
            </a:r>
            <a:r>
              <a:rPr kumimoji="1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学会学術大会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400" b="1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宛</a:t>
            </a:r>
            <a:endParaRPr lang="en-US" altLang="ja-JP" sz="1400" b="1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〒１１３－００３３ 東京都文京区本郷</a:t>
            </a:r>
            <a:r>
              <a:rPr lang="en-US" altLang="ja-JP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3-2-12 </a:t>
            </a:r>
            <a:r>
              <a:rPr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御茶の水センタービル</a:t>
            </a:r>
            <a:endParaRPr lang="en-US" altLang="ja-JP" sz="14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TEL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03-3813-3111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（代表</a:t>
            </a:r>
            <a:r>
              <a:rPr kumimoji="1" lang="en-US" altLang="ja-JP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pPr eaLnBrk="1" hangingPunct="1">
              <a:spcBef>
                <a:spcPct val="0"/>
              </a:spcBef>
              <a:buNone/>
              <a:defRPr/>
            </a:pP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到着指定日は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12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6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日（金）</a:t>
            </a:r>
            <a:r>
              <a:rPr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16-18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時以降着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Meiryo UI" panose="020B0604030504040204" pitchFamily="50" charset="-128"/>
              </a:rPr>
              <a:t>でお願いします。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103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BIZ UDPゴシック</vt:lpstr>
      <vt:lpstr>Meiryo UI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俊太朗 川口</cp:lastModifiedBy>
  <cp:revision>108</cp:revision>
  <cp:lastPrinted>2023-09-11T07:27:02Z</cp:lastPrinted>
  <dcterms:created xsi:type="dcterms:W3CDTF">2007-01-25T08:42:07Z</dcterms:created>
  <dcterms:modified xsi:type="dcterms:W3CDTF">2024-10-31T07:34:22Z</dcterms:modified>
</cp:coreProperties>
</file>