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66" d="100"/>
          <a:sy n="66" d="100"/>
        </p:scale>
        <p:origin x="30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580112" y="94273"/>
            <a:ext cx="3491984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カラーコピーして全ての荷物に貼付してください。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172541"/>
              </p:ext>
            </p:extLst>
          </p:nvPr>
        </p:nvGraphicFramePr>
        <p:xfrm>
          <a:off x="179512" y="2276872"/>
          <a:ext cx="8815263" cy="4516440"/>
        </p:xfrm>
        <a:graphic>
          <a:graphicData uri="http://schemas.openxmlformats.org/drawingml/2006/table">
            <a:tbl>
              <a:tblPr/>
              <a:tblGrid>
                <a:gridCol w="1731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1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0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日（金）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午後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-18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05165" y="1340768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回日本支援工学理学療法</a:t>
            </a:r>
            <a:r>
              <a:rPr lang="zh-CN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学会学術大会</a:t>
            </a:r>
            <a:endParaRPr lang="en-US" altLang="zh-CN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　ポスター</a:t>
            </a: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6265512" y="696184"/>
            <a:ext cx="2776538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ｲﾝﾌｫﾒｰｼｮﾝ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248" y="72250"/>
            <a:ext cx="5409856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御茶の水センタービル</a:t>
            </a:r>
            <a:endParaRPr lang="en-US" altLang="ja-JP" sz="14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回日本支援工学理学療法</a:t>
            </a:r>
            <a:r>
              <a:rPr kumimoji="1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学会学術大会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宛</a:t>
            </a:r>
            <a:endParaRPr lang="en-US" altLang="ja-JP" sz="14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ja-JP" altLang="en-US" sz="14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〒１１３－００３３ 東京都文京区本郷</a:t>
            </a:r>
            <a:r>
              <a:rPr lang="en-US" altLang="ja-JP" sz="14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3-2-12 </a:t>
            </a:r>
            <a:r>
              <a:rPr lang="ja-JP" altLang="en-US" sz="14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御茶の水センタービル</a:t>
            </a:r>
            <a:endParaRPr lang="en-US" altLang="ja-JP" sz="14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03-3813-3111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（代表</a:t>
            </a: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到着指定日は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日（金）</a:t>
            </a:r>
            <a:r>
              <a:rPr lang="en-US" altLang="ja-JP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16-18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時以降着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でお願いします。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103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Meiryo UI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俊太朗 川口</cp:lastModifiedBy>
  <cp:revision>108</cp:revision>
  <cp:lastPrinted>2023-09-11T07:27:02Z</cp:lastPrinted>
  <dcterms:created xsi:type="dcterms:W3CDTF">2007-01-25T08:42:07Z</dcterms:created>
  <dcterms:modified xsi:type="dcterms:W3CDTF">2024-10-31T07:34:22Z</dcterms:modified>
</cp:coreProperties>
</file>