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1743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ja-JP" altLang="en-US" sz="4400" b="1" dirty="0">
                <a:solidFill>
                  <a:srgbClr val="000000"/>
                </a:solidFill>
                <a:latin typeface="+mn-ea"/>
              </a:rPr>
              <a:t>第</a:t>
            </a:r>
            <a:r>
              <a:rPr lang="en-US" altLang="ja-JP" sz="4400" b="1" dirty="0">
                <a:solidFill>
                  <a:srgbClr val="000000"/>
                </a:solidFill>
                <a:latin typeface="+mn-ea"/>
              </a:rPr>
              <a:t>19</a:t>
            </a:r>
            <a:r>
              <a:rPr lang="ja-JP" altLang="en-US" sz="4400" b="1" dirty="0">
                <a:solidFill>
                  <a:srgbClr val="000000"/>
                </a:solidFill>
                <a:latin typeface="+mn-ea"/>
              </a:rPr>
              <a:t>回</a:t>
            </a:r>
            <a:r>
              <a:rPr lang="en-US" altLang="ja-JP" sz="4400" b="1" dirty="0">
                <a:solidFill>
                  <a:srgbClr val="000000"/>
                </a:solidFill>
                <a:latin typeface="+mn-ea"/>
              </a:rPr>
              <a:t/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</a:rPr>
              <a:t>日本気胸・嚢胞性肺疾患学会総会</a:t>
            </a:r>
            <a:r>
              <a:rPr lang="en-US" altLang="ja-JP" sz="4400" b="1" dirty="0">
                <a:solidFill>
                  <a:srgbClr val="000000"/>
                </a:solidFill>
                <a:latin typeface="+mn-ea"/>
              </a:rPr>
              <a:t/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</a:rPr>
              <a:t>ＣＯＩ 開示</a:t>
            </a:r>
            <a:r>
              <a:rPr lang="en-US" altLang="ja-JP" sz="3600" b="1" dirty="0">
                <a:solidFill>
                  <a:srgbClr val="000000"/>
                </a:solidFill>
                <a:latin typeface="+mn-ea"/>
              </a:rPr>
              <a:t/>
            </a:r>
            <a:br>
              <a:rPr lang="en-US" altLang="ja-JP" sz="3600" b="1" dirty="0">
                <a:solidFill>
                  <a:srgbClr val="000000"/>
                </a:solidFill>
                <a:latin typeface="+mn-ea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0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8354" y="2998788"/>
            <a:ext cx="8358187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演題発表に関連し、開示すべき</a:t>
            </a:r>
            <a:r>
              <a:rPr kumimoji="1" lang="en-US" altLang="ja-JP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関係にある企業などとして、</a:t>
            </a:r>
            <a:endParaRPr kumimoji="1" lang="en-US" altLang="ja-JP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  ①顧問：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②株保有・利益：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③特許使用料：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④講演料：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⑥受託研究・共同研究費：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⑦奨学寄付金：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⑧寄付講座所属：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あり（○○製薬）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⑨贈答品などの報酬：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2013-06-19T02:59:21Z</dcterms:created>
  <dcterms:modified xsi:type="dcterms:W3CDTF">2015-01-28T05:35:57Z</dcterms:modified>
</cp:coreProperties>
</file>