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8E0BD-0D33-4CCC-8873-6ADC825CC555}" type="datetimeFigureOut">
              <a:rPr kumimoji="1" lang="ja-JP" altLang="en-US" smtClean="0"/>
              <a:pPr/>
              <a:t>2015/1/28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1629-5E46-48F1-B1CC-341596FC7C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775" y="1135063"/>
            <a:ext cx="8237538" cy="228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ja-JP" altLang="en-US" sz="4800" b="1" dirty="0">
                <a:solidFill>
                  <a:srgbClr val="000000"/>
                </a:solidFill>
                <a:latin typeface="+mn-ea"/>
                <a:cs typeface="+mj-cs"/>
              </a:rPr>
              <a:t>第</a:t>
            </a:r>
            <a:r>
              <a:rPr lang="en-US" altLang="ja-JP" sz="4800" b="1" dirty="0">
                <a:solidFill>
                  <a:srgbClr val="000000"/>
                </a:solidFill>
                <a:latin typeface="+mn-ea"/>
                <a:cs typeface="+mj-cs"/>
              </a:rPr>
              <a:t>19</a:t>
            </a:r>
            <a:r>
              <a:rPr lang="ja-JP" altLang="en-US" sz="4800" b="1" dirty="0" smtClean="0">
                <a:solidFill>
                  <a:srgbClr val="000000"/>
                </a:solidFill>
                <a:latin typeface="+mn-ea"/>
                <a:cs typeface="+mj-cs"/>
              </a:rPr>
              <a:t>回</a:t>
            </a:r>
            <a:r>
              <a:rPr lang="en-US" altLang="ja-JP" sz="4800" b="1" smtClean="0">
                <a:solidFill>
                  <a:srgbClr val="000000"/>
                </a:solidFill>
                <a:latin typeface="+mn-ea"/>
                <a:cs typeface="+mj-cs"/>
              </a:rPr>
              <a:t/>
            </a:r>
            <a:br>
              <a:rPr lang="en-US" altLang="ja-JP" sz="4800" b="1" smtClean="0">
                <a:solidFill>
                  <a:srgbClr val="000000"/>
                </a:solidFill>
                <a:latin typeface="+mn-ea"/>
                <a:cs typeface="+mj-cs"/>
              </a:rPr>
            </a:br>
            <a:r>
              <a:rPr lang="ja-JP" altLang="en-US" sz="4800" b="1" smtClean="0">
                <a:solidFill>
                  <a:srgbClr val="000000"/>
                </a:solidFill>
                <a:latin typeface="+mn-ea"/>
                <a:cs typeface="+mj-cs"/>
              </a:rPr>
              <a:t>日本</a:t>
            </a:r>
            <a:r>
              <a:rPr lang="ja-JP" altLang="en-US" sz="4800" b="1" dirty="0">
                <a:solidFill>
                  <a:srgbClr val="000000"/>
                </a:solidFill>
                <a:latin typeface="+mn-ea"/>
                <a:cs typeface="+mj-cs"/>
              </a:rPr>
              <a:t>気胸・嚢胞性</a:t>
            </a:r>
            <a:r>
              <a:rPr lang="ja-JP" altLang="en-US" sz="4800" b="1" dirty="0" smtClean="0">
                <a:solidFill>
                  <a:srgbClr val="000000"/>
                </a:solidFill>
                <a:latin typeface="+mn-ea"/>
                <a:cs typeface="+mj-cs"/>
              </a:rPr>
              <a:t>肺疾患</a:t>
            </a:r>
            <a:r>
              <a:rPr lang="ja-JP" altLang="en-US" sz="4800" b="1" dirty="0">
                <a:solidFill>
                  <a:srgbClr val="000000"/>
                </a:solidFill>
                <a:latin typeface="+mn-ea"/>
                <a:cs typeface="+mj-cs"/>
              </a:rPr>
              <a:t>学会</a:t>
            </a:r>
            <a:r>
              <a:rPr lang="ja-JP" altLang="en-US" sz="4800" b="1" dirty="0" smtClean="0">
                <a:solidFill>
                  <a:srgbClr val="000000"/>
                </a:solidFill>
                <a:latin typeface="+mn-ea"/>
                <a:cs typeface="+mj-cs"/>
              </a:rPr>
              <a:t>総会</a:t>
            </a: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ＣＯＩ </a:t>
            </a:r>
            <a:r>
              <a:rPr kumimoji="1" lang="ja-JP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開示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　</a:t>
            </a:r>
            <a: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/>
            </a:r>
            <a:br>
              <a:rPr kumimoji="1" lang="en-US" altLang="ja-JP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</a:br>
            <a:r>
              <a:rPr kumimoji="1" lang="ja-JP" alt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j-cs"/>
              </a:rPr>
              <a:t>筆頭発表者名：　○○　○○</a:t>
            </a:r>
            <a:endParaRPr kumimoji="1" lang="en-US" altLang="ja-JP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0700" y="3562350"/>
            <a:ext cx="8167688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演題発表に関連し、開示すべき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COI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関係にある　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cs typeface="+mn-cs"/>
              </a:rPr>
              <a:t>　企業などはありません。</a:t>
            </a: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2013-06-19T02:59:40Z</dcterms:created>
  <dcterms:modified xsi:type="dcterms:W3CDTF">2015-01-28T05:35:38Z</dcterms:modified>
</cp:coreProperties>
</file>