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0" d="100"/>
          <a:sy n="70" d="100"/>
        </p:scale>
        <p:origin x="1386" y="54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7C02549-1D69-4E82-8E3D-A224AFD0D6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AAE74E8-AE44-4E8E-B844-4EF9BC92D9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029A724-561F-4255-BFAD-58732E3D84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87D198D-AFFE-49F9-AAC7-AEA65E5B20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8225CC4F-2BFC-4F60-8BCB-19206B5CE6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96FEFC1-7825-4F4D-AF26-052AE57EE5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26C3D33-ED8E-40F4-A7AC-D35D2DC851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07C7DA-DD5F-4491-A2CA-733213F5A9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0B3AD4C-AE90-48CB-BC6E-EB88938E92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5073C3B-74AC-45FA-99A5-DFDC413059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B3C32E4-742A-440D-A1B5-CF67F30AED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5D3087-D84E-489C-9EDD-58F13C682E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D7A8D64-1419-4155-8D59-BDFA60147A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C3AD7F-A74C-4444-985D-23F77BBD14FB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3BCF8ED-451F-4952-A180-2AFDD9386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69901FC-E96C-4963-BC2C-F0171D07A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D7A8D64-1419-4155-8D59-BDFA60147A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C3AD7F-A74C-4444-985D-23F77BBD14FB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3BCF8ED-451F-4952-A180-2AFDD9386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69901FC-E96C-4963-BC2C-F0171D07A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6015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DEA7B4-826C-49C5-BCC8-554D4AE83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82004-C536-45C2-8648-F512A645B7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387609-A853-45F7-A492-D56F264DF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7AAD-FD8F-4C85-AD8E-23F1D1FD0D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91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46C82F-6B49-40AB-B9AB-2BA1DB47E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0866C3-53B7-4B79-9639-F726BE9BD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12254E-7AD1-4562-9646-1FB862CC7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42B1-7B74-49D4-9F5A-4844E9D3DA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70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521F15-219B-4E89-B7DD-AD59850B3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13863B-BD86-42EC-A2FE-963141335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C3489F-AAA9-4C36-BC7D-7062B8B45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1F45-EDB7-4DC9-B7CE-0802E9E79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050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FF49B1-C1FA-450B-A2AF-C83CFDDC0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289B6B-A0B2-4460-9FC1-961E7A9C0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8C1753-B04A-4C79-B631-5D479F00E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554C-9290-4DFF-8BD6-C0F43A1D5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203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CC45E8-E9B0-4396-A060-908BE28BE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E1020D-8D22-4AC9-B428-0847A1E2B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F2839E-04E5-4B39-84A6-ACF2935D88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8056-2837-4AA7-8A46-20D1B3206E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220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604670-3883-4A64-9A5B-2F27B4BE9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CACBC2-1CD7-46FF-9B37-8EA9D2192A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A07B34-74EA-4D8A-A6A4-76A8D46EE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8B6A7-DD1E-4BD6-AF5D-2B5C86702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302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C8824E-7712-4437-8A09-51A8889DF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B49E84-D65C-4826-BD1B-F7DDCDF63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93E50B-D9A2-4299-A1E4-9C5499484A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FF329-F5E5-4511-A50D-10B5DB776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46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4E804F8-96B1-40EC-9C7B-8ED7BA944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981011-7A4C-44E9-B323-CF8EACC94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D11D11-D9EF-4742-A1C6-A0777B55C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7ECAA-90BF-45EA-A14B-014795A750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23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B29529-E0D0-4CFD-A53F-8BA9C1481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977920-77F1-4809-81E1-AF73972EB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E81B7E-5E23-4A5D-9899-558893164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3522A-7859-4B06-A463-AC13E20679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366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9B3D3-EC43-4967-80AD-04E19119D8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7EF274-78B7-4390-98E5-17D7A0AB43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D429FA-B946-416C-BB7C-1675AC701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1125E-5728-422D-A035-4AE0923ED7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462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290D20-C94D-4241-83A9-74979F1777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233278-C12B-4C06-B33F-B3220CDCF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EF04AC-4816-4FB3-B6C9-3576BF585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3C3E3-FA73-4FDB-ADEF-68B1344A5A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26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10B1B5-23DA-4ED6-AD55-85C813EE5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046288-7733-4546-97D2-E403B79BA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254CFD-02F4-4DFA-9FA4-5E715406DD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FEF66D-6C07-4108-B5E8-904D6FABA2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00A28F-1918-418E-B7ED-E7EDA43A7C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904882A7-9B56-49D4-B2D6-3AC5722425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3743ABC-98F5-4E35-99C1-46A511D8C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525463"/>
            <a:ext cx="8237538" cy="29924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38</a:t>
            </a: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回日本川崎病学会・学術集会</a:t>
            </a:r>
            <a:br>
              <a:rPr lang="en-US" altLang="ja-JP" sz="4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発表者氏名：　</a:t>
            </a:r>
            <a:r>
              <a:rPr lang="zh-TW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川崎太郎、川崎次郎、川崎花子</a:t>
            </a:r>
            <a:r>
              <a:rPr lang="en-US" altLang="zh-TW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(</a:t>
            </a:r>
            <a:r>
              <a:rPr lang="zh-TW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研究責任者</a:t>
            </a:r>
            <a:r>
              <a:rPr lang="en-US" altLang="zh-TW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)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1B8E3AF-AF10-4209-B6F3-755AF11ED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1975" y="4497388"/>
            <a:ext cx="8167688" cy="14335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今回の演題に関連して、</a:t>
            </a:r>
            <a:endParaRPr lang="en-US" altLang="ja-JP" sz="4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</a:t>
            </a:r>
            <a:r>
              <a:rPr lang="en-US" altLang="ja-JP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</a:t>
            </a:r>
            <a:r>
              <a:rPr lang="ja-JP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はありません。</a:t>
            </a:r>
            <a:endParaRPr lang="en-US" altLang="ja-JP" sz="4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4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4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651D5DE-1D3D-4D68-B157-27400361E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90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0" lang="ja-JP" altLang="en-US" sz="24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演題発表時、申告すべきＣＯＩ状態がない場合のスライド例</a:t>
            </a:r>
          </a:p>
        </p:txBody>
      </p:sp>
      <p:sp>
        <p:nvSpPr>
          <p:cNvPr id="5" name="四角形吹き出し 5">
            <a:extLst>
              <a:ext uri="{FF2B5EF4-FFF2-40B4-BE49-F238E27FC236}">
                <a16:creationId xmlns:a16="http://schemas.microsoft.com/office/drawing/2014/main" id="{601A1618-D33F-4C17-9DC1-56955F014923}"/>
              </a:ext>
            </a:extLst>
          </p:cNvPr>
          <p:cNvSpPr/>
          <p:nvPr/>
        </p:nvSpPr>
        <p:spPr>
          <a:xfrm>
            <a:off x="5991367" y="3147421"/>
            <a:ext cx="2864889" cy="1094887"/>
          </a:xfrm>
          <a:prstGeom prst="wedgeRectCallout">
            <a:avLst>
              <a:gd name="adj1" fmla="val -73786"/>
              <a:gd name="adj2" fmla="val -6682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発表者・共同発表者全員の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氏名を記載する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状態がない人も含む）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3743ABC-98F5-4E35-99C1-46A511D8C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525463"/>
            <a:ext cx="8237538" cy="29924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38</a:t>
            </a: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回日本川崎病学会・学術集会</a:t>
            </a:r>
            <a:br>
              <a:rPr lang="en-US" altLang="ja-JP" sz="4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発表者氏名：　</a:t>
            </a:r>
            <a:r>
              <a:rPr lang="zh-TW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川崎太郎、川崎次郎、川崎花子</a:t>
            </a:r>
            <a:r>
              <a:rPr lang="en-US" altLang="zh-TW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(</a:t>
            </a:r>
            <a:r>
              <a:rPr lang="zh-TW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研究責任者</a:t>
            </a:r>
            <a:r>
              <a:rPr lang="en-US" altLang="zh-TW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)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1B8E3AF-AF10-4209-B6F3-755AF11ED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772980"/>
            <a:ext cx="8167688" cy="55228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今回の演題に関連して、開示すべき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　</a:t>
            </a:r>
            <a:endParaRPr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651D5DE-1D3D-4D68-B157-27400361E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883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演題発表時、申告すべきＣＯＩ状態がある場合のスライド例</a:t>
            </a:r>
          </a:p>
        </p:txBody>
      </p:sp>
      <p:sp>
        <p:nvSpPr>
          <p:cNvPr id="5" name="四角形吹き出し 5">
            <a:extLst>
              <a:ext uri="{FF2B5EF4-FFF2-40B4-BE49-F238E27FC236}">
                <a16:creationId xmlns:a16="http://schemas.microsoft.com/office/drawing/2014/main" id="{601A1618-D33F-4C17-9DC1-56955F014923}"/>
              </a:ext>
            </a:extLst>
          </p:cNvPr>
          <p:cNvSpPr/>
          <p:nvPr/>
        </p:nvSpPr>
        <p:spPr>
          <a:xfrm>
            <a:off x="6143766" y="4218483"/>
            <a:ext cx="2864889" cy="1094887"/>
          </a:xfrm>
          <a:prstGeom prst="wedgeRectCallout">
            <a:avLst>
              <a:gd name="adj1" fmla="val -94270"/>
              <a:gd name="adj2" fmla="val -16405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発表者・共同発表者全員の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氏名を記載する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状態がない人も含む）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1D35237B-5C52-42E4-8134-0C840F1E5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752" y="4443090"/>
            <a:ext cx="2574078" cy="213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</a:t>
            </a: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役員・顧問：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②株保有状態：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③特許使用料：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④講演料・原稿料：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⑤受託研究・共同研究費：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⑥奨学寄付金：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⑦寄付講座所属：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⑧その他：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6FACE5A-07D1-4AA3-B7BF-117C2E9BB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173" y="4443089"/>
            <a:ext cx="1854727" cy="213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</p:txBody>
      </p:sp>
      <p:sp>
        <p:nvSpPr>
          <p:cNvPr id="10" name="四角形吹き出し 5">
            <a:extLst>
              <a:ext uri="{FF2B5EF4-FFF2-40B4-BE49-F238E27FC236}">
                <a16:creationId xmlns:a16="http://schemas.microsoft.com/office/drawing/2014/main" id="{3435FADB-1039-4157-BAA3-2A007B78DA2B}"/>
              </a:ext>
            </a:extLst>
          </p:cNvPr>
          <p:cNvSpPr/>
          <p:nvPr/>
        </p:nvSpPr>
        <p:spPr>
          <a:xfrm>
            <a:off x="6143767" y="5691116"/>
            <a:ext cx="2864889" cy="882556"/>
          </a:xfrm>
          <a:prstGeom prst="wedgeRectCallout">
            <a:avLst>
              <a:gd name="adj1" fmla="val -78550"/>
              <a:gd name="adj2" fmla="val 12952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開示すべき内容がある項目のみ記載する</a:t>
            </a:r>
          </a:p>
        </p:txBody>
      </p:sp>
    </p:spTree>
    <p:extLst>
      <p:ext uri="{BB962C8B-B14F-4D97-AF65-F5344CB8AC3E}">
        <p14:creationId xmlns:p14="http://schemas.microsoft.com/office/powerpoint/2010/main" val="26029496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184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HGP創英角ｺﾞｼｯｸUB</vt:lpstr>
      <vt:lpstr>Default Design</vt:lpstr>
      <vt:lpstr>第38回日本川崎病学会・学術集会 ＣＯＩ 開示 　 発表者氏名：　川崎太郎、川崎次郎、川崎花子(研究責任者)</vt:lpstr>
      <vt:lpstr>第38回日本川崎病学会・学術集会 ＣＯＩ 開示 　 発表者氏名：　川崎太郎、川崎次郎、川崎花子(研究責任者)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hiraki</cp:lastModifiedBy>
  <cp:revision>97</cp:revision>
  <dcterms:created xsi:type="dcterms:W3CDTF">2000-09-04T17:39:07Z</dcterms:created>
  <dcterms:modified xsi:type="dcterms:W3CDTF">2018-06-27T06:48:50Z</dcterms:modified>
</cp:coreProperties>
</file>