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>
        <p:scale>
          <a:sx n="76" d="100"/>
          <a:sy n="76" d="100"/>
        </p:scale>
        <p:origin x="-58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7715A57-3BFF-F84B-BE35-3C232A1F56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719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F21E2A4-60E0-464A-8A79-7CF07BBB8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99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F95CFBB-6D75-2445-81B9-97F3877B326D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latin typeface="Times New Roman" pitchFamily="-111" charset="0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F95CFBB-6D75-2445-81B9-97F3877B326D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latin typeface="Times New Roman" pitchFamily="-111" charset="0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2B06E2A3-1E4B-AF40-8E77-5C90EB41949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 2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85A-21E5-EE42-AE79-2A3E2DD4FB4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ABC4-0BB2-9D46-804E-81DBCF8D330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C530-1043-264E-9FF7-22DA1C040EF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F14-BB88-4640-BAA1-E91159D81BF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7A5A-E120-0B49-B5FD-E5F716874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2505-5EFA-CA44-A778-86788042470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052-D684-BC4B-B1A8-52C3924F98B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0324" y="742662"/>
            <a:ext cx="7918450" cy="2355991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latin typeface="ヒラギノ角ゴ Pro W3"/>
                <a:ea typeface="ヒラギノ角ゴ Pro W3"/>
                <a:cs typeface="ヒラギノ角ゴ Pro W3"/>
              </a:rPr>
              <a:t>利益相反の有無</a:t>
            </a:r>
            <a: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発表者名</a:t>
            </a: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  <a:sym typeface="Wingdings"/>
              </a:rPr>
              <a:t>：（</a:t>
            </a: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全員の氏名）</a:t>
            </a:r>
            <a:endParaRPr lang="ja-JP" altLang="en-US" sz="2800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736047" y="3322242"/>
            <a:ext cx="7905228" cy="16002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ja-JP" altLang="en-US" sz="2800" b="1" dirty="0" smtClean="0">
                <a:latin typeface="ヒラギノ角ゴ Pro W3"/>
                <a:ea typeface="ヒラギノ角ゴ Pro W3"/>
                <a:cs typeface="ヒラギノ角ゴ Pro W3"/>
              </a:rPr>
              <a:t>演題</a:t>
            </a:r>
            <a:r>
              <a:rPr lang="ja-JP" altLang="en-US" sz="2800" b="1" dirty="0">
                <a:latin typeface="ヒラギノ角ゴ Pro W3"/>
                <a:ea typeface="ヒラギノ角ゴ Pro W3"/>
                <a:cs typeface="ヒラギノ角ゴ Pro W3"/>
              </a:rPr>
              <a:t>発表に関連</a:t>
            </a:r>
            <a:r>
              <a:rPr lang="ja-JP" altLang="en-US" sz="2800" b="1" dirty="0" smtClean="0">
                <a:latin typeface="ヒラギノ角ゴ Pro W3"/>
                <a:ea typeface="ヒラギノ角ゴ Pro W3"/>
                <a:cs typeface="ヒラギノ角ゴ Pro W3"/>
              </a:rPr>
              <a:t>し，申告すべき利益相反関係</a:t>
            </a:r>
            <a:r>
              <a:rPr lang="ja-JP" altLang="en-US" sz="2800" b="1" dirty="0">
                <a:latin typeface="ヒラギノ角ゴ Pro W3"/>
                <a:ea typeface="ヒラギノ角ゴ Pro W3"/>
                <a:cs typeface="ヒラギノ角ゴ Pro W3"/>
              </a:rPr>
              <a:t>に</a:t>
            </a:r>
            <a:r>
              <a:rPr lang="ja-JP" altLang="en-US" sz="2800" b="1" dirty="0" smtClean="0">
                <a:latin typeface="ヒラギノ角ゴ Pro W3"/>
                <a:ea typeface="ヒラギノ角ゴ Pro W3"/>
                <a:cs typeface="ヒラギノ角ゴ Pro W3"/>
              </a:rPr>
              <a:t>ある団体など</a:t>
            </a:r>
            <a:r>
              <a:rPr lang="ja-JP" altLang="en-US" sz="2800" b="1" dirty="0">
                <a:latin typeface="ヒラギノ角ゴ Pro W3"/>
                <a:ea typeface="ヒラギノ角ゴ Pro W3"/>
                <a:cs typeface="ヒラギノ角ゴ Pro W3"/>
              </a:rPr>
              <a:t>は</a:t>
            </a:r>
            <a:r>
              <a:rPr lang="ja-JP" altLang="en-US" sz="2800" b="1">
                <a:latin typeface="ヒラギノ角ゴ Pro W3"/>
                <a:ea typeface="ヒラギノ角ゴ Pro W3"/>
                <a:cs typeface="ヒラギノ角ゴ Pro W3"/>
              </a:rPr>
              <a:t>ありません</a:t>
            </a:r>
            <a:r>
              <a:rPr lang="ja-JP" altLang="en-US" sz="2800" b="1" smtClean="0">
                <a:latin typeface="ヒラギノ角ゴ Pro W3"/>
                <a:ea typeface="ヒラギノ角ゴ Pro W3"/>
                <a:cs typeface="ヒラギノ角ゴ Pro W3"/>
              </a:rPr>
              <a:t>。　</a:t>
            </a:r>
            <a:endParaRPr lang="en-US" altLang="ja-JP" sz="2800" b="1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i="1" dirty="0">
              <a:solidFill>
                <a:srgbClr val="FFFF1F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7655863" y="199234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1600" dirty="0"/>
              <a:t>（様式２）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0324" y="742662"/>
            <a:ext cx="7918450" cy="2355991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latin typeface="ヒラギノ角ゴ Pro W3"/>
                <a:ea typeface="ヒラギノ角ゴ Pro W3"/>
                <a:cs typeface="ヒラギノ角ゴ Pro W3"/>
              </a:rPr>
              <a:t>利益相</a:t>
            </a: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反の</a:t>
            </a:r>
            <a:r>
              <a:rPr lang="ja-JP" altLang="en-US" sz="3600" dirty="0" smtClean="0">
                <a:latin typeface="ヒラギノ角ゴ Pro W3"/>
                <a:ea typeface="ヒラギノ角ゴ Pro W3"/>
                <a:cs typeface="ヒラギノ角ゴ Pro W3"/>
              </a:rPr>
              <a:t>有無</a:t>
            </a:r>
            <a: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発表者名</a:t>
            </a: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  <a:sym typeface="Wingdings"/>
              </a:rPr>
              <a:t>：（</a:t>
            </a:r>
            <a:r>
              <a:rPr lang="ja-JP" altLang="en-US" sz="2800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全員の氏名）</a:t>
            </a:r>
            <a:endParaRPr lang="ja-JP" altLang="en-US" sz="2800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70042" y="3459214"/>
            <a:ext cx="8003917" cy="236837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ja-JP" altLang="en-US" sz="2400" dirty="0" smtClean="0">
                <a:latin typeface="ヒラギノ角ゴ Pro W3"/>
                <a:ea typeface="ヒラギノ角ゴ Pro W3"/>
                <a:cs typeface="ヒラギノ角ゴ Pro W3"/>
              </a:rPr>
              <a:t>該当者氏名／企業・団体名／期間　　　　　　金額</a:t>
            </a: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>○○△△</a:t>
            </a:r>
            <a:r>
              <a:rPr lang="ja-JP" altLang="en-US" sz="2400" dirty="0" smtClean="0">
                <a:latin typeface="ヒラギノ角ゴ Pro W3"/>
                <a:ea typeface="ヒラギノ角ゴ Pro W3"/>
                <a:cs typeface="ヒラギノ角ゴ Pro W3"/>
              </a:rPr>
              <a:t>　　　　　　　　　　　　　　</a:t>
            </a: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/>
            </a:r>
            <a:b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>□□</a:t>
            </a:r>
            <a:r>
              <a:rPr lang="ja-JP" altLang="en-US" sz="2400" dirty="0" smtClean="0">
                <a:latin typeface="ヒラギノ角ゴ Pro W3"/>
                <a:ea typeface="ヒラギノ角ゴ Pro W3"/>
                <a:cs typeface="ヒラギノ角ゴ Pro W3"/>
              </a:rPr>
              <a:t>製薬会社顧問（</a:t>
            </a: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>20XX〜20XX</a:t>
            </a:r>
            <a:r>
              <a:rPr lang="ja-JP" altLang="en-US" sz="2400" dirty="0" smtClean="0">
                <a:latin typeface="ヒラギノ角ゴ Pro W3"/>
                <a:ea typeface="ヒラギノ角ゴ Pro W3"/>
                <a:cs typeface="ヒラギノ角ゴ Pro W3"/>
              </a:rPr>
              <a:t>）　　　年間</a:t>
            </a:r>
            <a:r>
              <a:rPr lang="en-US" altLang="ja-JP" sz="2400" dirty="0" smtClean="0">
                <a:latin typeface="ヒラギノ角ゴ Pro W3"/>
                <a:ea typeface="ヒラギノ角ゴ Pro W3"/>
                <a:cs typeface="ヒラギノ角ゴ Pro W3"/>
              </a:rPr>
              <a:t>○○</a:t>
            </a:r>
            <a:r>
              <a:rPr lang="ja-JP" altLang="en-US" sz="2400" dirty="0" smtClean="0">
                <a:latin typeface="ヒラギノ角ゴ Pro W3"/>
                <a:ea typeface="ヒラギノ角ゴ Pro W3"/>
                <a:cs typeface="ヒラギノ角ゴ Pro W3"/>
              </a:rPr>
              <a:t>万円</a:t>
            </a:r>
            <a:endParaRPr lang="en-US" altLang="ja-JP" sz="24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400" b="1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7655863" y="199234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1600" dirty="0"/>
              <a:t>（様式２）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たそがれ">
  <a:themeElements>
    <a:clrScheme name="たそがれ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たそがれ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たそがれ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44</Words>
  <Application>Microsoft Office PowerPoint</Application>
  <PresentationFormat>画面に合わせる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たそがれ</vt:lpstr>
      <vt:lpstr>利益相反の有無  発表者名：（全員の氏名）</vt:lpstr>
      <vt:lpstr>利益相反の有無  発表者名：（全員の氏名）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terms:created xsi:type="dcterms:W3CDTF">2012-10-28T07:41:42Z</dcterms:created>
  <dcterms:modified xsi:type="dcterms:W3CDTF">2013-09-12T13:11:33Z</dcterms:modified>
</cp:coreProperties>
</file>