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5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75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0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05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1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37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7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95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99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86BB2-F497-48FE-A46F-B702A6B632A6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38F7-5423-4D7C-A63C-BE4DE3890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0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/>
          </p:cNvSpPr>
          <p:nvPr/>
        </p:nvSpPr>
        <p:spPr bwMode="auto">
          <a:xfrm>
            <a:off x="609784" y="569976"/>
            <a:ext cx="7952763" cy="56961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0" lang="en-US" altLang="ja-JP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日本ヘルニア学会学術集会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rgbClr val="D355BB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rgbClr val="D355BB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所属：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発表者名：（全員の氏名）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演題</a:t>
            </a: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発表に関連し、開示すべき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（利益相反）関係</a:t>
            </a: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にある企業など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ありません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54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 bwMode="auto">
          <a:xfrm>
            <a:off x="609784" y="569976"/>
            <a:ext cx="7952763" cy="56961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游明朝" panose="02020400000000000000" pitchFamily="18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0" lang="en-US" altLang="ja-JP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日本ヘルニア学会学術集会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rgbClr val="D355BB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D355BB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rgbClr val="D355BB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所属：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発表者名：（全員の氏名）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発表に関連し、開示すべき</a:t>
            </a:r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（利益相反）関係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にある企業等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endParaRPr lang="en-US" altLang="ja-JP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下記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です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該当者氏名／企業・団体名／期間　　　　　　金額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○○△△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□□製薬会社顧問（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20XX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20XY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　　　　　年間○○万円</a:t>
            </a: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41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36</Words>
  <Application>Microsoft Office PowerPoint</Application>
  <PresentationFormat>画面に合わせる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Manager>Convention Linkage</Manager>
  <Company>Convention Linkage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Hernia Week 2017</dc:title>
  <dc:subject>JHS COI開示スライドサンプル</dc:subject>
  <dc:creator>Convention Linkage</dc:creator>
  <cp:lastModifiedBy>Mutsumi</cp:lastModifiedBy>
  <cp:revision>5</cp:revision>
  <cp:lastPrinted>2019-05-13T09:05:17Z</cp:lastPrinted>
  <dcterms:created xsi:type="dcterms:W3CDTF">2017-05-15T05:08:15Z</dcterms:created>
  <dcterms:modified xsi:type="dcterms:W3CDTF">2019-05-13T09:05:18Z</dcterms:modified>
</cp:coreProperties>
</file>